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2" r:id="rId1"/>
  </p:sldMasterIdLst>
  <p:notesMasterIdLst>
    <p:notesMasterId r:id="rId7"/>
  </p:notesMasterIdLst>
  <p:sldIdLst>
    <p:sldId id="256" r:id="rId2"/>
    <p:sldId id="262" r:id="rId3"/>
    <p:sldId id="264" r:id="rId4"/>
    <p:sldId id="267" r:id="rId5"/>
    <p:sldId id="265"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6" d="100"/>
          <a:sy n="146" d="100"/>
        </p:scale>
        <p:origin x="537" y="63"/>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_rels/data1.xml.rels><?xml version="1.0" encoding="UTF-8" standalone="yes"?>
<Relationships xmlns="http://schemas.openxmlformats.org/package/2006/relationships"><Relationship Id="rId1" Type="http://schemas.openxmlformats.org/officeDocument/2006/relationships/hyperlink" Target="mailto:secretary@makersmiths.org" TargetMode="External"/></Relationships>
</file>

<file path=ppt/diagrams/_rels/data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hyperlink" Target="mailto:secretary@makersmiths.org" TargetMode="External"/><Relationship Id="rId5" Type="http://schemas.openxmlformats.org/officeDocument/2006/relationships/image" Target="../media/image6.svg"/><Relationship Id="rId4" Type="http://schemas.openxmlformats.org/officeDocument/2006/relationships/image" Target="../media/image5.png"/></Relationships>
</file>

<file path=ppt/diagrams/_rels/drawing1.xml.rels><?xml version="1.0" encoding="UTF-8" standalone="yes"?>
<Relationships xmlns="http://schemas.openxmlformats.org/package/2006/relationships"><Relationship Id="rId1" Type="http://schemas.openxmlformats.org/officeDocument/2006/relationships/hyperlink" Target="mailto:secretary@makersmiths.org" TargetMode="External"/></Relationships>
</file>

<file path=ppt/diagrams/_rels/drawing2.xml.rels><?xml version="1.0" encoding="UTF-8" standalone="yes"?>
<Relationships xmlns="http://schemas.openxmlformats.org/package/2006/relationships"><Relationship Id="rId3" Type="http://schemas.openxmlformats.org/officeDocument/2006/relationships/hyperlink" Target="mailto:secretary@makersmiths.org" TargetMode="External"/><Relationship Id="rId2" Type="http://schemas.microsoft.com/office/2007/relationships/hdphoto" Target="../media/hdphoto1.wdp"/><Relationship Id="rId1" Type="http://schemas.openxmlformats.org/officeDocument/2006/relationships/image" Target="../media/image4.png"/><Relationship Id="rId5" Type="http://schemas.openxmlformats.org/officeDocument/2006/relationships/image" Target="../media/image6.svg"/><Relationship Id="rId4"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5416DED-DF59-4E52-A5D9-197B138E10D7}" type="doc">
      <dgm:prSet loTypeId="urn:microsoft.com/office/officeart/2009/3/layout/StepUpProcess" loCatId="process" qsTypeId="urn:microsoft.com/office/officeart/2005/8/quickstyle/simple1" qsCatId="simple" csTypeId="urn:microsoft.com/office/officeart/2005/8/colors/accent0_3" csCatId="mainScheme" phldr="1"/>
      <dgm:spPr/>
      <dgm:t>
        <a:bodyPr/>
        <a:lstStyle/>
        <a:p>
          <a:endParaRPr lang="en-US"/>
        </a:p>
      </dgm:t>
    </dgm:pt>
    <dgm:pt modelId="{84412328-36C3-48FD-8C99-D633916720F8}">
      <dgm:prSet phldrT="[Text]" custT="1"/>
      <dgm:spPr/>
      <dgm:t>
        <a:bodyPr/>
        <a:lstStyle/>
        <a:p>
          <a:pPr marL="0" lvl="0" algn="l" defTabSz="400050">
            <a:lnSpc>
              <a:spcPct val="90000"/>
            </a:lnSpc>
            <a:spcBef>
              <a:spcPct val="0"/>
            </a:spcBef>
            <a:spcAft>
              <a:spcPct val="35000"/>
            </a:spcAft>
            <a:buNone/>
          </a:pPr>
          <a:r>
            <a:rPr lang="en-US" sz="900" b="1" kern="1200" dirty="0"/>
            <a:t>Nomination Forms Released</a:t>
          </a:r>
        </a:p>
      </dgm:t>
    </dgm:pt>
    <dgm:pt modelId="{230014C3-8471-440C-A3F7-97A7F73BDB65}" type="parTrans" cxnId="{F4A9C4F7-7C90-4949-9D41-22CE67512FE0}">
      <dgm:prSet/>
      <dgm:spPr/>
      <dgm:t>
        <a:bodyPr/>
        <a:lstStyle/>
        <a:p>
          <a:endParaRPr lang="en-US" sz="3200"/>
        </a:p>
      </dgm:t>
    </dgm:pt>
    <dgm:pt modelId="{0CD2F439-2464-4B39-98EC-910172ADE5D8}" type="sibTrans" cxnId="{F4A9C4F7-7C90-4949-9D41-22CE67512FE0}">
      <dgm:prSet custT="1"/>
      <dgm:spPr/>
      <dgm:t>
        <a:bodyPr/>
        <a:lstStyle/>
        <a:p>
          <a:endParaRPr lang="en-US" sz="800"/>
        </a:p>
      </dgm:t>
    </dgm:pt>
    <dgm:pt modelId="{726BB91A-6D9D-4592-B54C-D7DE82FF59F2}">
      <dgm:prSet phldrT="[Text]" custT="1"/>
      <dgm:spPr/>
      <dgm:t>
        <a:bodyPr/>
        <a:lstStyle/>
        <a:p>
          <a:pPr marL="0" lvl="0" indent="0" algn="l" defTabSz="400050">
            <a:lnSpc>
              <a:spcPct val="90000"/>
            </a:lnSpc>
            <a:spcBef>
              <a:spcPct val="0"/>
            </a:spcBef>
            <a:spcAft>
              <a:spcPct val="35000"/>
            </a:spcAft>
            <a:buNone/>
          </a:pPr>
          <a:r>
            <a:rPr lang="en-US" sz="900" b="1" kern="1200" dirty="0">
              <a:solidFill>
                <a:srgbClr val="000000">
                  <a:hueOff val="0"/>
                  <a:satOff val="0"/>
                  <a:lumOff val="0"/>
                  <a:alphaOff val="0"/>
                </a:srgbClr>
              </a:solidFill>
              <a:latin typeface="Arial"/>
              <a:ea typeface="+mn-ea"/>
              <a:cs typeface="+mn-cs"/>
            </a:rPr>
            <a:t>Next Regular meeting</a:t>
          </a:r>
        </a:p>
      </dgm:t>
    </dgm:pt>
    <dgm:pt modelId="{2D66B9D7-1FA4-403E-B519-A93E001CA933}" type="parTrans" cxnId="{E2A2FCFB-ACE3-4BC2-B644-576513322500}">
      <dgm:prSet/>
      <dgm:spPr/>
      <dgm:t>
        <a:bodyPr/>
        <a:lstStyle/>
        <a:p>
          <a:endParaRPr lang="en-US" sz="3200"/>
        </a:p>
      </dgm:t>
    </dgm:pt>
    <dgm:pt modelId="{46C6CFB6-8C83-4E35-BFF5-6602820D7978}" type="sibTrans" cxnId="{E2A2FCFB-ACE3-4BC2-B644-576513322500}">
      <dgm:prSet custT="1"/>
      <dgm:spPr/>
      <dgm:t>
        <a:bodyPr/>
        <a:lstStyle/>
        <a:p>
          <a:endParaRPr lang="en-US" sz="800"/>
        </a:p>
      </dgm:t>
    </dgm:pt>
    <dgm:pt modelId="{E51988B4-3948-4386-BB20-47CB6B742188}">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Each nominee will be given an opportunity to address the membership</a:t>
          </a:r>
        </a:p>
      </dgm:t>
    </dgm:pt>
    <dgm:pt modelId="{0620A065-CADD-4D98-9F7E-9EE68C5E3E07}" type="parTrans" cxnId="{F7153764-87AB-479A-87F5-62938D24EC4A}">
      <dgm:prSet/>
      <dgm:spPr/>
      <dgm:t>
        <a:bodyPr/>
        <a:lstStyle/>
        <a:p>
          <a:endParaRPr lang="en-US" sz="3200"/>
        </a:p>
      </dgm:t>
    </dgm:pt>
    <dgm:pt modelId="{A0B2A653-84CB-4D69-BD77-FD5436A9106B}" type="sibTrans" cxnId="{F7153764-87AB-479A-87F5-62938D24EC4A}">
      <dgm:prSet/>
      <dgm:spPr/>
      <dgm:t>
        <a:bodyPr/>
        <a:lstStyle/>
        <a:p>
          <a:endParaRPr lang="en-US" sz="3200"/>
        </a:p>
      </dgm:t>
    </dgm:pt>
    <dgm:pt modelId="{05E10444-0DA8-47D1-B2B4-75282AC5B1D4}">
      <dgm:prSet phldrT="[Text]" custT="1"/>
      <dgm:spPr/>
      <dgm:t>
        <a:bodyPr/>
        <a:lstStyle/>
        <a:p>
          <a:pPr marL="0" lvl="0" indent="0" algn="l" defTabSz="400050">
            <a:lnSpc>
              <a:spcPct val="90000"/>
            </a:lnSpc>
            <a:spcBef>
              <a:spcPct val="0"/>
            </a:spcBef>
            <a:spcAft>
              <a:spcPct val="35000"/>
            </a:spcAft>
            <a:buNone/>
          </a:pPr>
          <a:r>
            <a:rPr lang="en-US" sz="900" b="1" kern="1200" dirty="0">
              <a:solidFill>
                <a:srgbClr val="000000">
                  <a:hueOff val="0"/>
                  <a:satOff val="0"/>
                  <a:lumOff val="0"/>
                  <a:alphaOff val="0"/>
                </a:srgbClr>
              </a:solidFill>
              <a:latin typeface="Arial"/>
              <a:ea typeface="+mn-ea"/>
              <a:cs typeface="+mn-cs"/>
            </a:rPr>
            <a:t>Voting Opens</a:t>
          </a:r>
        </a:p>
      </dgm:t>
    </dgm:pt>
    <dgm:pt modelId="{F9F2B7E3-D8A8-4456-A46B-32ADA2E7D47E}" type="parTrans" cxnId="{05BA3E84-53F6-4B2C-9B70-92E7BB4E0EBF}">
      <dgm:prSet/>
      <dgm:spPr/>
      <dgm:t>
        <a:bodyPr/>
        <a:lstStyle/>
        <a:p>
          <a:endParaRPr lang="en-US" sz="3200"/>
        </a:p>
      </dgm:t>
    </dgm:pt>
    <dgm:pt modelId="{4BC9C333-B3A6-4D42-AA21-822B02686A7B}" type="sibTrans" cxnId="{05BA3E84-53F6-4B2C-9B70-92E7BB4E0EBF}">
      <dgm:prSet custT="1"/>
      <dgm:spPr/>
      <dgm:t>
        <a:bodyPr/>
        <a:lstStyle/>
        <a:p>
          <a:endParaRPr lang="en-US" sz="800"/>
        </a:p>
      </dgm:t>
    </dgm:pt>
    <dgm:pt modelId="{79280546-985F-430F-B521-D598E27A1FFD}">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We will be using </a:t>
          </a:r>
          <a:r>
            <a:rPr lang="en-US" sz="900" kern="1200" dirty="0" err="1">
              <a:solidFill>
                <a:srgbClr val="000000">
                  <a:hueOff val="0"/>
                  <a:satOff val="0"/>
                  <a:lumOff val="0"/>
                  <a:alphaOff val="0"/>
                </a:srgbClr>
              </a:solidFill>
              <a:latin typeface="Arial"/>
              <a:ea typeface="+mn-ea"/>
              <a:cs typeface="+mn-cs"/>
            </a:rPr>
            <a:t>OpaVote</a:t>
          </a:r>
          <a:endParaRPr lang="en-US" sz="900" kern="1200" dirty="0">
            <a:solidFill>
              <a:srgbClr val="000000">
                <a:hueOff val="0"/>
                <a:satOff val="0"/>
                <a:lumOff val="0"/>
                <a:alphaOff val="0"/>
              </a:srgbClr>
            </a:solidFill>
            <a:latin typeface="Arial"/>
            <a:ea typeface="+mn-ea"/>
            <a:cs typeface="+mn-cs"/>
          </a:endParaRPr>
        </a:p>
      </dgm:t>
    </dgm:pt>
    <dgm:pt modelId="{76680388-7D25-4ADD-89D9-3F7C137BB755}" type="parTrans" cxnId="{9FA32B84-57FF-4068-8AB4-9AAF6842B093}">
      <dgm:prSet/>
      <dgm:spPr/>
      <dgm:t>
        <a:bodyPr/>
        <a:lstStyle/>
        <a:p>
          <a:endParaRPr lang="en-US" sz="3200"/>
        </a:p>
      </dgm:t>
    </dgm:pt>
    <dgm:pt modelId="{07A48186-B13E-4257-A5AC-F1C3004A3F9B}" type="sibTrans" cxnId="{9FA32B84-57FF-4068-8AB4-9AAF6842B093}">
      <dgm:prSet/>
      <dgm:spPr/>
      <dgm:t>
        <a:bodyPr/>
        <a:lstStyle/>
        <a:p>
          <a:endParaRPr lang="en-US" sz="3200"/>
        </a:p>
      </dgm:t>
    </dgm:pt>
    <dgm:pt modelId="{08EB6F62-55A1-40DC-9BEF-88B598A336A6}">
      <dgm:prSet phldrT="[Text]" custT="1"/>
      <dgm:spPr/>
      <dgm:t>
        <a:bodyPr/>
        <a:lstStyle/>
        <a:p>
          <a:pPr marL="0" lvl="0" indent="0" algn="l" defTabSz="400050">
            <a:lnSpc>
              <a:spcPct val="90000"/>
            </a:lnSpc>
            <a:spcBef>
              <a:spcPct val="0"/>
            </a:spcBef>
            <a:spcAft>
              <a:spcPct val="35000"/>
            </a:spcAft>
            <a:buNone/>
          </a:pPr>
          <a:r>
            <a:rPr lang="en-US" sz="900" b="1" kern="1200" dirty="0">
              <a:solidFill>
                <a:srgbClr val="000000">
                  <a:hueOff val="0"/>
                  <a:satOff val="0"/>
                  <a:lumOff val="0"/>
                  <a:alphaOff val="0"/>
                </a:srgbClr>
              </a:solidFill>
              <a:latin typeface="Arial"/>
              <a:ea typeface="+mn-ea"/>
              <a:cs typeface="+mn-cs"/>
            </a:rPr>
            <a:t>Providing Members 1 week for online voting</a:t>
          </a:r>
        </a:p>
      </dgm:t>
    </dgm:pt>
    <dgm:pt modelId="{058BC6F6-5118-497A-AFEA-68891DCACF0F}" type="parTrans" cxnId="{92BD38A7-86F8-4081-A2E4-C22C93CB7666}">
      <dgm:prSet/>
      <dgm:spPr/>
      <dgm:t>
        <a:bodyPr/>
        <a:lstStyle/>
        <a:p>
          <a:endParaRPr lang="en-US" sz="3200"/>
        </a:p>
      </dgm:t>
    </dgm:pt>
    <dgm:pt modelId="{9C3B3B04-B0BB-493B-B052-F4E018473CDF}" type="sibTrans" cxnId="{92BD38A7-86F8-4081-A2E4-C22C93CB7666}">
      <dgm:prSet custT="1"/>
      <dgm:spPr/>
      <dgm:t>
        <a:bodyPr/>
        <a:lstStyle/>
        <a:p>
          <a:endParaRPr lang="en-US" sz="800"/>
        </a:p>
      </dgm:t>
    </dgm:pt>
    <dgm:pt modelId="{6DF695F7-41CB-494B-B1E3-0ABB4FD5BA2C}">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Quorum will be confirmed (from proxy forms) – 1/3 of voting members</a:t>
          </a:r>
        </a:p>
      </dgm:t>
    </dgm:pt>
    <dgm:pt modelId="{36987BF7-5E88-452C-AA24-5E77C3A390D2}" type="parTrans" cxnId="{E866B5AA-AD29-4509-ABEA-C3D166DB1B39}">
      <dgm:prSet/>
      <dgm:spPr/>
      <dgm:t>
        <a:bodyPr/>
        <a:lstStyle/>
        <a:p>
          <a:endParaRPr lang="en-US" sz="3200"/>
        </a:p>
      </dgm:t>
    </dgm:pt>
    <dgm:pt modelId="{800DED6B-7108-4183-8B40-5791833EAD00}" type="sibTrans" cxnId="{E866B5AA-AD29-4509-ABEA-C3D166DB1B39}">
      <dgm:prSet/>
      <dgm:spPr/>
      <dgm:t>
        <a:bodyPr/>
        <a:lstStyle/>
        <a:p>
          <a:endParaRPr lang="en-US" sz="3200"/>
        </a:p>
      </dgm:t>
    </dgm:pt>
    <dgm:pt modelId="{FE134A9A-3198-497E-9B90-A00AC5935BA2}">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Completed forms can be posted to the #elections channel on Slack or emailed to </a:t>
          </a:r>
          <a:r>
            <a:rPr lang="en-US" sz="900" kern="1200" dirty="0">
              <a:solidFill>
                <a:srgbClr val="000000">
                  <a:hueOff val="0"/>
                  <a:satOff val="0"/>
                  <a:lumOff val="0"/>
                  <a:alphaOff val="0"/>
                </a:srgbClr>
              </a:solidFill>
              <a:latin typeface="Arial"/>
              <a:ea typeface="+mn-ea"/>
              <a:cs typeface="+mn-cs"/>
              <a:hlinkClick xmlns:r="http://schemas.openxmlformats.org/officeDocument/2006/relationships" r:id="rId1"/>
            </a:rPr>
            <a:t>secretary@makersmiths.org</a:t>
          </a:r>
          <a:endParaRPr lang="en-US" sz="900" kern="1200" dirty="0">
            <a:solidFill>
              <a:srgbClr val="000000">
                <a:hueOff val="0"/>
                <a:satOff val="0"/>
                <a:lumOff val="0"/>
                <a:alphaOff val="0"/>
              </a:srgbClr>
            </a:solidFill>
            <a:latin typeface="Arial"/>
            <a:ea typeface="+mn-ea"/>
            <a:cs typeface="+mn-cs"/>
          </a:endParaRPr>
        </a:p>
      </dgm:t>
    </dgm:pt>
    <dgm:pt modelId="{12BE54FF-1CD2-4930-9117-B74DC884B42E}" type="parTrans" cxnId="{1DB87073-D40D-4950-9B18-5332D8DF52F8}">
      <dgm:prSet/>
      <dgm:spPr/>
      <dgm:t>
        <a:bodyPr/>
        <a:lstStyle/>
        <a:p>
          <a:endParaRPr lang="en-US" sz="3200"/>
        </a:p>
      </dgm:t>
    </dgm:pt>
    <dgm:pt modelId="{271DB731-B7F8-47C0-A8B9-DD31BD4B564D}" type="sibTrans" cxnId="{1DB87073-D40D-4950-9B18-5332D8DF52F8}">
      <dgm:prSet/>
      <dgm:spPr/>
      <dgm:t>
        <a:bodyPr/>
        <a:lstStyle/>
        <a:p>
          <a:endParaRPr lang="en-US" sz="3200"/>
        </a:p>
      </dgm:t>
    </dgm:pt>
    <dgm:pt modelId="{35B01AC9-FF2E-4DB5-B69C-3C52283D6A08}">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Paper ballots will also be available upon request if accommodations are needed</a:t>
          </a:r>
        </a:p>
      </dgm:t>
    </dgm:pt>
    <dgm:pt modelId="{24DD7F53-A1CA-4CEB-ABCD-700B5DBDE5FA}" type="parTrans" cxnId="{69FE1864-0FE9-475D-9D39-31418CEC0E11}">
      <dgm:prSet/>
      <dgm:spPr/>
      <dgm:t>
        <a:bodyPr/>
        <a:lstStyle/>
        <a:p>
          <a:endParaRPr lang="en-US" sz="3200"/>
        </a:p>
      </dgm:t>
    </dgm:pt>
    <dgm:pt modelId="{B1C8E981-AD14-4E54-B984-32307F1F4663}" type="sibTrans" cxnId="{69FE1864-0FE9-475D-9D39-31418CEC0E11}">
      <dgm:prSet/>
      <dgm:spPr/>
      <dgm:t>
        <a:bodyPr/>
        <a:lstStyle/>
        <a:p>
          <a:endParaRPr lang="en-US" sz="3200"/>
        </a:p>
      </dgm:t>
    </dgm:pt>
    <dgm:pt modelId="{CCA46DCF-1E9D-40C9-B2E7-B93583C7EE9C}">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Voting will be closed</a:t>
          </a:r>
        </a:p>
      </dgm:t>
    </dgm:pt>
    <dgm:pt modelId="{A9AC19AA-3CB0-4071-BA10-EB3573ADE2A2}" type="parTrans" cxnId="{AE75F4E1-E16B-4ADB-A2E9-45AAA4A6A969}">
      <dgm:prSet/>
      <dgm:spPr/>
      <dgm:t>
        <a:bodyPr/>
        <a:lstStyle/>
        <a:p>
          <a:endParaRPr lang="en-US" sz="3200"/>
        </a:p>
      </dgm:t>
    </dgm:pt>
    <dgm:pt modelId="{9084CB9A-92D0-4837-9A55-A0EBB9FF5AAC}" type="sibTrans" cxnId="{AE75F4E1-E16B-4ADB-A2E9-45AAA4A6A969}">
      <dgm:prSet/>
      <dgm:spPr/>
      <dgm:t>
        <a:bodyPr/>
        <a:lstStyle/>
        <a:p>
          <a:endParaRPr lang="en-US" sz="3200"/>
        </a:p>
      </dgm:t>
    </dgm:pt>
    <dgm:pt modelId="{E217C45E-72F5-4D21-B2AC-26AED4104B74}">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Votes will be tallied</a:t>
          </a:r>
        </a:p>
      </dgm:t>
    </dgm:pt>
    <dgm:pt modelId="{A2D4ACAB-D01E-4883-9D89-57A670B2C9DB}" type="parTrans" cxnId="{D55ED093-A094-4302-93B1-3CD56C775649}">
      <dgm:prSet/>
      <dgm:spPr/>
      <dgm:t>
        <a:bodyPr/>
        <a:lstStyle/>
        <a:p>
          <a:endParaRPr lang="en-US" sz="3200"/>
        </a:p>
      </dgm:t>
    </dgm:pt>
    <dgm:pt modelId="{70C73879-AEC9-4E20-A7A9-086834BC245E}" type="sibTrans" cxnId="{D55ED093-A094-4302-93B1-3CD56C775649}">
      <dgm:prSet/>
      <dgm:spPr/>
      <dgm:t>
        <a:bodyPr/>
        <a:lstStyle/>
        <a:p>
          <a:endParaRPr lang="en-US" sz="3200"/>
        </a:p>
      </dgm:t>
    </dgm:pt>
    <dgm:pt modelId="{91C92569-7511-479E-B6B1-17C9F44A2FAC}">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New Board Member will be announced, duties to commence immediately</a:t>
          </a:r>
        </a:p>
      </dgm:t>
    </dgm:pt>
    <dgm:pt modelId="{4E3BD260-D728-454D-9CA2-EAFEC270D27B}" type="parTrans" cxnId="{15199D66-76DF-4789-AC65-3631625C839A}">
      <dgm:prSet/>
      <dgm:spPr/>
      <dgm:t>
        <a:bodyPr/>
        <a:lstStyle/>
        <a:p>
          <a:endParaRPr lang="en-US" sz="3200"/>
        </a:p>
      </dgm:t>
    </dgm:pt>
    <dgm:pt modelId="{539CA736-CC70-4E3C-A07D-3B3C512B93B4}" type="sibTrans" cxnId="{15199D66-76DF-4789-AC65-3631625C839A}">
      <dgm:prSet/>
      <dgm:spPr/>
      <dgm:t>
        <a:bodyPr/>
        <a:lstStyle/>
        <a:p>
          <a:endParaRPr lang="en-US" sz="3200"/>
        </a:p>
      </dgm:t>
    </dgm:pt>
    <dgm:pt modelId="{E58C49F9-5E30-42D7-A761-F4FDF7130034}">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Each voting member will receive an invite (specific to them) to vote online</a:t>
          </a:r>
        </a:p>
      </dgm:t>
    </dgm:pt>
    <dgm:pt modelId="{B55B3374-0F63-474D-99AE-CF14D6CAFEEF}" type="parTrans" cxnId="{69BF7241-92B2-4966-AED0-A577AFC1681A}">
      <dgm:prSet/>
      <dgm:spPr/>
      <dgm:t>
        <a:bodyPr/>
        <a:lstStyle/>
        <a:p>
          <a:endParaRPr lang="en-US"/>
        </a:p>
      </dgm:t>
    </dgm:pt>
    <dgm:pt modelId="{9C36E9EC-BD22-457F-9977-E8B4E31B48C4}" type="sibTrans" cxnId="{69BF7241-92B2-4966-AED0-A577AFC1681A}">
      <dgm:prSet/>
      <dgm:spPr/>
      <dgm:t>
        <a:bodyPr/>
        <a:lstStyle/>
        <a:p>
          <a:endParaRPr lang="en-US"/>
        </a:p>
      </dgm:t>
    </dgm:pt>
    <dgm:pt modelId="{E7D17357-9520-419C-9B4A-909E38221A0B}">
      <dgm:prSet phldrT="[Text]" custT="1"/>
      <dgm:spPr/>
      <dgm:t>
        <a:bodyPr/>
        <a:lstStyle/>
        <a:p>
          <a:pPr marL="0" lvl="0" algn="l" defTabSz="400050">
            <a:lnSpc>
              <a:spcPct val="90000"/>
            </a:lnSpc>
            <a:spcBef>
              <a:spcPct val="0"/>
            </a:spcBef>
            <a:spcAft>
              <a:spcPct val="35000"/>
            </a:spcAft>
            <a:buNone/>
          </a:pPr>
          <a:r>
            <a:rPr lang="en-US" sz="900" b="1" kern="1200"/>
            <a:t>Nomination </a:t>
          </a:r>
          <a:r>
            <a:rPr lang="en-US" sz="900" b="1" kern="1200" dirty="0"/>
            <a:t>Deadline</a:t>
          </a:r>
        </a:p>
      </dgm:t>
    </dgm:pt>
    <dgm:pt modelId="{410250C8-2D00-4A14-84A5-C5FDD8B94BE2}" type="parTrans" cxnId="{AF66A75D-5014-4F08-9E91-2223667B58A0}">
      <dgm:prSet/>
      <dgm:spPr/>
      <dgm:t>
        <a:bodyPr/>
        <a:lstStyle/>
        <a:p>
          <a:endParaRPr lang="en-US"/>
        </a:p>
      </dgm:t>
    </dgm:pt>
    <dgm:pt modelId="{1F7AA53E-F8B7-49F4-B21A-44B3E4340FF8}" type="sibTrans" cxnId="{AF66A75D-5014-4F08-9E91-2223667B58A0}">
      <dgm:prSet/>
      <dgm:spPr/>
      <dgm:t>
        <a:bodyPr/>
        <a:lstStyle/>
        <a:p>
          <a:endParaRPr lang="en-US"/>
        </a:p>
      </dgm:t>
    </dgm:pt>
    <dgm:pt modelId="{87F2AE4A-AD4D-4FA3-83CB-6B31B5F2A0E0}">
      <dgm:prSet/>
      <dgm:spPr/>
      <dgm:t>
        <a:bodyPr/>
        <a:lstStyle/>
        <a:p>
          <a:pPr marL="58738" lvl="0" indent="-58738" algn="l" defTabSz="400050">
            <a:lnSpc>
              <a:spcPct val="90000"/>
            </a:lnSpc>
            <a:spcBef>
              <a:spcPct val="0"/>
            </a:spcBef>
            <a:spcAft>
              <a:spcPct val="35000"/>
            </a:spcAft>
            <a:buFont typeface="Arial" panose="020B0604020202020204" pitchFamily="34" charset="0"/>
            <a:buChar char="•"/>
          </a:pPr>
          <a:r>
            <a:rPr lang="en-US" sz="900" kern="1200" dirty="0">
              <a:solidFill>
                <a:srgbClr val="000000">
                  <a:hueOff val="0"/>
                  <a:satOff val="0"/>
                  <a:lumOff val="0"/>
                  <a:alphaOff val="0"/>
                </a:srgbClr>
              </a:solidFill>
              <a:latin typeface="Arial"/>
              <a:ea typeface="+mn-ea"/>
              <a:cs typeface="+mn-cs"/>
            </a:rPr>
            <a:t>Candidates may either self-nominate or be nominated by others</a:t>
          </a:r>
          <a:endParaRPr lang="en-US" sz="900" b="1" kern="1200" dirty="0"/>
        </a:p>
      </dgm:t>
    </dgm:pt>
    <dgm:pt modelId="{10324682-CC59-4F3A-AD9C-20093A6F5EDA}" type="parTrans" cxnId="{5622BBD6-E5D3-45A2-B1D2-C666373BE783}">
      <dgm:prSet/>
      <dgm:spPr/>
      <dgm:t>
        <a:bodyPr/>
        <a:lstStyle/>
        <a:p>
          <a:endParaRPr lang="en-US"/>
        </a:p>
      </dgm:t>
    </dgm:pt>
    <dgm:pt modelId="{07CA9F32-A3A3-4937-97E7-1ABAC7803956}" type="sibTrans" cxnId="{5622BBD6-E5D3-45A2-B1D2-C666373BE783}">
      <dgm:prSet/>
      <dgm:spPr/>
      <dgm:t>
        <a:bodyPr/>
        <a:lstStyle/>
        <a:p>
          <a:endParaRPr lang="en-US"/>
        </a:p>
      </dgm:t>
    </dgm:pt>
    <dgm:pt modelId="{38725ECC-0B96-4B17-A683-D261B71D2B16}">
      <dgm:prSet/>
      <dgm:spPr/>
      <dgm:t>
        <a:bodyPr/>
        <a:lstStyle/>
        <a:p>
          <a:pPr marL="58738" lvl="0" indent="-58738" algn="l" defTabSz="400050">
            <a:lnSpc>
              <a:spcPct val="90000"/>
            </a:lnSpc>
            <a:spcBef>
              <a:spcPct val="0"/>
            </a:spcBef>
            <a:spcAft>
              <a:spcPct val="35000"/>
            </a:spcAft>
            <a:buFont typeface="Arial" panose="020B0604020202020204" pitchFamily="34" charset="0"/>
            <a:buChar char="•"/>
          </a:pPr>
          <a:r>
            <a:rPr lang="en-US" sz="900" b="0" kern="1200" dirty="0"/>
            <a:t>PDF posted to #general and #elections</a:t>
          </a:r>
        </a:p>
      </dgm:t>
    </dgm:pt>
    <dgm:pt modelId="{A7AE8594-19CF-4B22-8427-97E58BE0CEEE}" type="parTrans" cxnId="{8E309B83-8677-4143-977A-AE0230D4E42A}">
      <dgm:prSet/>
      <dgm:spPr/>
      <dgm:t>
        <a:bodyPr/>
        <a:lstStyle/>
        <a:p>
          <a:endParaRPr lang="en-US"/>
        </a:p>
      </dgm:t>
    </dgm:pt>
    <dgm:pt modelId="{68A4DF20-942C-4230-8C06-FE466FAB4E10}" type="sibTrans" cxnId="{8E309B83-8677-4143-977A-AE0230D4E42A}">
      <dgm:prSet/>
      <dgm:spPr/>
      <dgm:t>
        <a:bodyPr/>
        <a:lstStyle/>
        <a:p>
          <a:endParaRPr lang="en-US"/>
        </a:p>
      </dgm:t>
    </dgm:pt>
    <dgm:pt modelId="{57BABEF8-E7B4-4D6D-AB52-AC08094D1BC0}">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Voter registration/distribution finalized using </a:t>
          </a:r>
          <a:r>
            <a:rPr lang="en-US" sz="900" kern="1200" dirty="0" err="1">
              <a:solidFill>
                <a:srgbClr val="000000">
                  <a:hueOff val="0"/>
                  <a:satOff val="0"/>
                  <a:lumOff val="0"/>
                  <a:alphaOff val="0"/>
                </a:srgbClr>
              </a:solidFill>
              <a:latin typeface="Arial"/>
              <a:ea typeface="+mn-ea"/>
              <a:cs typeface="+mn-cs"/>
            </a:rPr>
            <a:t>WildApricot</a:t>
          </a:r>
          <a:endParaRPr lang="en-US" sz="900" kern="1200" dirty="0">
            <a:solidFill>
              <a:srgbClr val="000000">
                <a:hueOff val="0"/>
                <a:satOff val="0"/>
                <a:lumOff val="0"/>
                <a:alphaOff val="0"/>
              </a:srgbClr>
            </a:solidFill>
            <a:latin typeface="Arial"/>
            <a:ea typeface="+mn-ea"/>
            <a:cs typeface="+mn-cs"/>
          </a:endParaRPr>
        </a:p>
      </dgm:t>
    </dgm:pt>
    <dgm:pt modelId="{8251E0C4-69C1-4DE6-8F31-8A3C6FB35C10}" type="parTrans" cxnId="{01FDB980-6F8B-4CEC-9775-8B9487149513}">
      <dgm:prSet/>
      <dgm:spPr/>
      <dgm:t>
        <a:bodyPr/>
        <a:lstStyle/>
        <a:p>
          <a:endParaRPr lang="en-US"/>
        </a:p>
      </dgm:t>
    </dgm:pt>
    <dgm:pt modelId="{B83081B1-95C6-4453-ABC4-B4C4C1E4822E}" type="sibTrans" cxnId="{01FDB980-6F8B-4CEC-9775-8B9487149513}">
      <dgm:prSet/>
      <dgm:spPr/>
      <dgm:t>
        <a:bodyPr/>
        <a:lstStyle/>
        <a:p>
          <a:endParaRPr lang="en-US"/>
        </a:p>
      </dgm:t>
    </dgm:pt>
    <dgm:pt modelId="{950CD995-7B76-45FA-A349-A5B50F43B9B0}">
      <dgm:prSet phldrT="[Text]" custT="1"/>
      <dgm:spPr/>
      <dgm:t>
        <a:bodyPr/>
        <a:lstStyle/>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Number of voters required for quorum established (1/3 of voting members)</a:t>
          </a:r>
        </a:p>
      </dgm:t>
    </dgm:pt>
    <dgm:pt modelId="{81E377D4-9837-4B8F-83BE-BCCC0AC09A13}" type="parTrans" cxnId="{BE3ED252-A266-47AF-9C80-53DCEB3DFCD6}">
      <dgm:prSet/>
      <dgm:spPr/>
      <dgm:t>
        <a:bodyPr/>
        <a:lstStyle/>
        <a:p>
          <a:endParaRPr lang="en-US"/>
        </a:p>
      </dgm:t>
    </dgm:pt>
    <dgm:pt modelId="{1ABA2F74-67BE-43D6-A97D-D7DE6B97E5E0}" type="sibTrans" cxnId="{BE3ED252-A266-47AF-9C80-53DCEB3DFCD6}">
      <dgm:prSet/>
      <dgm:spPr/>
      <dgm:t>
        <a:bodyPr/>
        <a:lstStyle/>
        <a:p>
          <a:endParaRPr lang="en-US"/>
        </a:p>
      </dgm:t>
    </dgm:pt>
    <dgm:pt modelId="{C35E4565-D205-444B-8725-D5DF42EC265E}" type="pres">
      <dgm:prSet presAssocID="{F5416DED-DF59-4E52-A5D9-197B138E10D7}" presName="rootnode" presStyleCnt="0">
        <dgm:presLayoutVars>
          <dgm:chMax/>
          <dgm:chPref/>
          <dgm:dir/>
          <dgm:animLvl val="lvl"/>
        </dgm:presLayoutVars>
      </dgm:prSet>
      <dgm:spPr/>
    </dgm:pt>
    <dgm:pt modelId="{4E368BAC-8648-40C7-9E00-EED2BE8585D8}" type="pres">
      <dgm:prSet presAssocID="{84412328-36C3-48FD-8C99-D633916720F8}" presName="composite" presStyleCnt="0"/>
      <dgm:spPr/>
    </dgm:pt>
    <dgm:pt modelId="{ECC4D4BC-0C13-4F6B-86E9-124D1D602CD5}" type="pres">
      <dgm:prSet presAssocID="{84412328-36C3-48FD-8C99-D633916720F8}" presName="LShape" presStyleLbl="alignNode1" presStyleIdx="0" presStyleCnt="9"/>
      <dgm:spPr/>
    </dgm:pt>
    <dgm:pt modelId="{524221F7-E791-4D1B-9A54-2416C10B9BC7}" type="pres">
      <dgm:prSet presAssocID="{84412328-36C3-48FD-8C99-D633916720F8}" presName="ParentText" presStyleLbl="revTx" presStyleIdx="0" presStyleCnt="5">
        <dgm:presLayoutVars>
          <dgm:chMax val="0"/>
          <dgm:chPref val="0"/>
          <dgm:bulletEnabled val="1"/>
        </dgm:presLayoutVars>
      </dgm:prSet>
      <dgm:spPr/>
    </dgm:pt>
    <dgm:pt modelId="{6D4A7C54-A629-4A7A-BB5C-36030B29EDB9}" type="pres">
      <dgm:prSet presAssocID="{84412328-36C3-48FD-8C99-D633916720F8}" presName="Triangle" presStyleLbl="alignNode1" presStyleIdx="1" presStyleCnt="9"/>
      <dgm:spPr/>
    </dgm:pt>
    <dgm:pt modelId="{FF484E5A-513C-47B5-B0C8-391A0E9B7828}" type="pres">
      <dgm:prSet presAssocID="{0CD2F439-2464-4B39-98EC-910172ADE5D8}" presName="sibTrans" presStyleCnt="0"/>
      <dgm:spPr/>
    </dgm:pt>
    <dgm:pt modelId="{E43B2115-A9D7-4FB4-92C2-A3869ED150F8}" type="pres">
      <dgm:prSet presAssocID="{0CD2F439-2464-4B39-98EC-910172ADE5D8}" presName="space" presStyleCnt="0"/>
      <dgm:spPr/>
    </dgm:pt>
    <dgm:pt modelId="{3458E9A1-8D4D-4314-B3D6-C9391EE02EF0}" type="pres">
      <dgm:prSet presAssocID="{E7D17357-9520-419C-9B4A-909E38221A0B}" presName="composite" presStyleCnt="0"/>
      <dgm:spPr/>
    </dgm:pt>
    <dgm:pt modelId="{133F8ECD-CB40-4F99-A512-BF7844CBA97B}" type="pres">
      <dgm:prSet presAssocID="{E7D17357-9520-419C-9B4A-909E38221A0B}" presName="LShape" presStyleLbl="alignNode1" presStyleIdx="2" presStyleCnt="9"/>
      <dgm:spPr/>
    </dgm:pt>
    <dgm:pt modelId="{D0196464-E004-4421-9974-79A51F590944}" type="pres">
      <dgm:prSet presAssocID="{E7D17357-9520-419C-9B4A-909E38221A0B}" presName="ParentText" presStyleLbl="revTx" presStyleIdx="1" presStyleCnt="5">
        <dgm:presLayoutVars>
          <dgm:chMax val="0"/>
          <dgm:chPref val="0"/>
          <dgm:bulletEnabled val="1"/>
        </dgm:presLayoutVars>
      </dgm:prSet>
      <dgm:spPr/>
    </dgm:pt>
    <dgm:pt modelId="{58CED7B6-3299-4330-AC31-9FBE6E51451B}" type="pres">
      <dgm:prSet presAssocID="{E7D17357-9520-419C-9B4A-909E38221A0B}" presName="Triangle" presStyleLbl="alignNode1" presStyleIdx="3" presStyleCnt="9"/>
      <dgm:spPr/>
    </dgm:pt>
    <dgm:pt modelId="{CADBEDD0-3437-443E-8D66-76D6914643D5}" type="pres">
      <dgm:prSet presAssocID="{1F7AA53E-F8B7-49F4-B21A-44B3E4340FF8}" presName="sibTrans" presStyleCnt="0"/>
      <dgm:spPr/>
    </dgm:pt>
    <dgm:pt modelId="{3F12BCA2-5DDE-4318-9498-2D3B6A01876D}" type="pres">
      <dgm:prSet presAssocID="{1F7AA53E-F8B7-49F4-B21A-44B3E4340FF8}" presName="space" presStyleCnt="0"/>
      <dgm:spPr/>
    </dgm:pt>
    <dgm:pt modelId="{D791A7A4-0364-4C06-818E-A9FF257C7D5D}" type="pres">
      <dgm:prSet presAssocID="{726BB91A-6D9D-4592-B54C-D7DE82FF59F2}" presName="composite" presStyleCnt="0"/>
      <dgm:spPr/>
    </dgm:pt>
    <dgm:pt modelId="{E6C30BA4-7647-414A-851C-566D490779F1}" type="pres">
      <dgm:prSet presAssocID="{726BB91A-6D9D-4592-B54C-D7DE82FF59F2}" presName="LShape" presStyleLbl="alignNode1" presStyleIdx="4" presStyleCnt="9"/>
      <dgm:spPr/>
    </dgm:pt>
    <dgm:pt modelId="{53ED1503-4F79-4436-8BD7-926BB9EEC93C}" type="pres">
      <dgm:prSet presAssocID="{726BB91A-6D9D-4592-B54C-D7DE82FF59F2}" presName="ParentText" presStyleLbl="revTx" presStyleIdx="2" presStyleCnt="5">
        <dgm:presLayoutVars>
          <dgm:chMax val="0"/>
          <dgm:chPref val="0"/>
          <dgm:bulletEnabled val="1"/>
        </dgm:presLayoutVars>
      </dgm:prSet>
      <dgm:spPr/>
    </dgm:pt>
    <dgm:pt modelId="{5A5F93E2-9416-4924-8D7B-30AEADA46120}" type="pres">
      <dgm:prSet presAssocID="{726BB91A-6D9D-4592-B54C-D7DE82FF59F2}" presName="Triangle" presStyleLbl="alignNode1" presStyleIdx="5" presStyleCnt="9"/>
      <dgm:spPr/>
    </dgm:pt>
    <dgm:pt modelId="{033CCF8B-0FF7-4B87-A373-FBD6AB0B103D}" type="pres">
      <dgm:prSet presAssocID="{46C6CFB6-8C83-4E35-BFF5-6602820D7978}" presName="sibTrans" presStyleCnt="0"/>
      <dgm:spPr/>
    </dgm:pt>
    <dgm:pt modelId="{0C5A444E-89C1-43E6-93EF-D892FBD73828}" type="pres">
      <dgm:prSet presAssocID="{46C6CFB6-8C83-4E35-BFF5-6602820D7978}" presName="space" presStyleCnt="0"/>
      <dgm:spPr/>
    </dgm:pt>
    <dgm:pt modelId="{94E3783D-6EB4-4CA7-A5AC-BD6101FED500}" type="pres">
      <dgm:prSet presAssocID="{05E10444-0DA8-47D1-B2B4-75282AC5B1D4}" presName="composite" presStyleCnt="0"/>
      <dgm:spPr/>
    </dgm:pt>
    <dgm:pt modelId="{EF337914-D19E-4EB0-9AA5-29A837557A75}" type="pres">
      <dgm:prSet presAssocID="{05E10444-0DA8-47D1-B2B4-75282AC5B1D4}" presName="LShape" presStyleLbl="alignNode1" presStyleIdx="6" presStyleCnt="9"/>
      <dgm:spPr/>
    </dgm:pt>
    <dgm:pt modelId="{75F6E817-1052-4C91-80AC-43308E5BD7DB}" type="pres">
      <dgm:prSet presAssocID="{05E10444-0DA8-47D1-B2B4-75282AC5B1D4}" presName="ParentText" presStyleLbl="revTx" presStyleIdx="3" presStyleCnt="5">
        <dgm:presLayoutVars>
          <dgm:chMax val="0"/>
          <dgm:chPref val="0"/>
          <dgm:bulletEnabled val="1"/>
        </dgm:presLayoutVars>
      </dgm:prSet>
      <dgm:spPr/>
    </dgm:pt>
    <dgm:pt modelId="{8DFC1E71-ED74-42F1-9B40-3B0178447D39}" type="pres">
      <dgm:prSet presAssocID="{05E10444-0DA8-47D1-B2B4-75282AC5B1D4}" presName="Triangle" presStyleLbl="alignNode1" presStyleIdx="7" presStyleCnt="9"/>
      <dgm:spPr/>
    </dgm:pt>
    <dgm:pt modelId="{42438159-32B4-4E8D-9935-E4066A4C49BD}" type="pres">
      <dgm:prSet presAssocID="{4BC9C333-B3A6-4D42-AA21-822B02686A7B}" presName="sibTrans" presStyleCnt="0"/>
      <dgm:spPr/>
    </dgm:pt>
    <dgm:pt modelId="{D9A6CA5A-1F3E-4F46-9398-8D82FD68A20F}" type="pres">
      <dgm:prSet presAssocID="{4BC9C333-B3A6-4D42-AA21-822B02686A7B}" presName="space" presStyleCnt="0"/>
      <dgm:spPr/>
    </dgm:pt>
    <dgm:pt modelId="{F7E704D9-CA52-4E93-AA78-D9BC6E6FCA59}" type="pres">
      <dgm:prSet presAssocID="{08EB6F62-55A1-40DC-9BEF-88B598A336A6}" presName="composite" presStyleCnt="0"/>
      <dgm:spPr/>
    </dgm:pt>
    <dgm:pt modelId="{9CE489D7-D6C6-4A6B-8858-FF7EA1FDF0AE}" type="pres">
      <dgm:prSet presAssocID="{08EB6F62-55A1-40DC-9BEF-88B598A336A6}" presName="LShape" presStyleLbl="alignNode1" presStyleIdx="8" presStyleCnt="9"/>
      <dgm:spPr/>
    </dgm:pt>
    <dgm:pt modelId="{87558E9D-0E76-4F7F-8015-BA4014FC0315}" type="pres">
      <dgm:prSet presAssocID="{08EB6F62-55A1-40DC-9BEF-88B598A336A6}" presName="ParentText" presStyleLbl="revTx" presStyleIdx="4" presStyleCnt="5">
        <dgm:presLayoutVars>
          <dgm:chMax val="0"/>
          <dgm:chPref val="0"/>
          <dgm:bulletEnabled val="1"/>
        </dgm:presLayoutVars>
      </dgm:prSet>
      <dgm:spPr/>
    </dgm:pt>
  </dgm:ptLst>
  <dgm:cxnLst>
    <dgm:cxn modelId="{09B8C20D-121F-42F6-A5F3-3D7C821B501C}" type="presOf" srcId="{57BABEF8-E7B4-4D6D-AB52-AC08094D1BC0}" destId="{D0196464-E004-4421-9974-79A51F590944}" srcOrd="0" destOrd="2" presId="urn:microsoft.com/office/officeart/2009/3/layout/StepUpProcess"/>
    <dgm:cxn modelId="{CE137F22-4BB9-42C9-95EE-73B0B3D1A339}" type="presOf" srcId="{FE134A9A-3198-497E-9B90-A00AC5935BA2}" destId="{D0196464-E004-4421-9974-79A51F590944}" srcOrd="0" destOrd="1" presId="urn:microsoft.com/office/officeart/2009/3/layout/StepUpProcess"/>
    <dgm:cxn modelId="{A3DE203F-65B0-42BC-8A3F-16B00ED20ECF}" type="presOf" srcId="{91C92569-7511-479E-B6B1-17C9F44A2FAC}" destId="{87558E9D-0E76-4F7F-8015-BA4014FC0315}" srcOrd="0" destOrd="4" presId="urn:microsoft.com/office/officeart/2009/3/layout/StepUpProcess"/>
    <dgm:cxn modelId="{4B13223F-8DE4-4084-862C-F724EF535B6B}" type="presOf" srcId="{6DF695F7-41CB-494B-B1E3-0ABB4FD5BA2C}" destId="{87558E9D-0E76-4F7F-8015-BA4014FC0315}" srcOrd="0" destOrd="1" presId="urn:microsoft.com/office/officeart/2009/3/layout/StepUpProcess"/>
    <dgm:cxn modelId="{1DEAC540-3B0A-4745-B241-B49B7468EC65}" type="presOf" srcId="{87F2AE4A-AD4D-4FA3-83CB-6B31B5F2A0E0}" destId="{524221F7-E791-4D1B-9A54-2416C10B9BC7}" srcOrd="0" destOrd="1" presId="urn:microsoft.com/office/officeart/2009/3/layout/StepUpProcess"/>
    <dgm:cxn modelId="{AF66A75D-5014-4F08-9E91-2223667B58A0}" srcId="{F5416DED-DF59-4E52-A5D9-197B138E10D7}" destId="{E7D17357-9520-419C-9B4A-909E38221A0B}" srcOrd="1" destOrd="0" parTransId="{410250C8-2D00-4A14-84A5-C5FDD8B94BE2}" sibTransId="{1F7AA53E-F8B7-49F4-B21A-44B3E4340FF8}"/>
    <dgm:cxn modelId="{FBAAEE5F-BF6A-4FFD-888A-358C2759269E}" type="presOf" srcId="{E58C49F9-5E30-42D7-A761-F4FDF7130034}" destId="{75F6E817-1052-4C91-80AC-43308E5BD7DB}" srcOrd="0" destOrd="2" presId="urn:microsoft.com/office/officeart/2009/3/layout/StepUpProcess"/>
    <dgm:cxn modelId="{69BF7241-92B2-4966-AED0-A577AFC1681A}" srcId="{05E10444-0DA8-47D1-B2B4-75282AC5B1D4}" destId="{E58C49F9-5E30-42D7-A761-F4FDF7130034}" srcOrd="1" destOrd="0" parTransId="{B55B3374-0F63-474D-99AE-CF14D6CAFEEF}" sibTransId="{9C36E9EC-BD22-457F-9977-E8B4E31B48C4}"/>
    <dgm:cxn modelId="{69FE1864-0FE9-475D-9D39-31418CEC0E11}" srcId="{05E10444-0DA8-47D1-B2B4-75282AC5B1D4}" destId="{35B01AC9-FF2E-4DB5-B69C-3C52283D6A08}" srcOrd="2" destOrd="0" parTransId="{24DD7F53-A1CA-4CEB-ABCD-700B5DBDE5FA}" sibTransId="{B1C8E981-AD14-4E54-B984-32307F1F4663}"/>
    <dgm:cxn modelId="{F7153764-87AB-479A-87F5-62938D24EC4A}" srcId="{726BB91A-6D9D-4592-B54C-D7DE82FF59F2}" destId="{E51988B4-3948-4386-BB20-47CB6B742188}" srcOrd="0" destOrd="0" parTransId="{0620A065-CADD-4D98-9F7E-9EE68C5E3E07}" sibTransId="{A0B2A653-84CB-4D69-BD77-FD5436A9106B}"/>
    <dgm:cxn modelId="{15199D66-76DF-4789-AC65-3631625C839A}" srcId="{08EB6F62-55A1-40DC-9BEF-88B598A336A6}" destId="{91C92569-7511-479E-B6B1-17C9F44A2FAC}" srcOrd="3" destOrd="0" parTransId="{4E3BD260-D728-454D-9CA2-EAFEC270D27B}" sibTransId="{539CA736-CC70-4E3C-A07D-3B3C512B93B4}"/>
    <dgm:cxn modelId="{B958E26F-E7FC-4D15-A334-0EDAF8F1DCA5}" type="presOf" srcId="{950CD995-7B76-45FA-A349-A5B50F43B9B0}" destId="{D0196464-E004-4421-9974-79A51F590944}" srcOrd="0" destOrd="3" presId="urn:microsoft.com/office/officeart/2009/3/layout/StepUpProcess"/>
    <dgm:cxn modelId="{B198A470-9E70-4042-BCCF-F32873B0A98C}" type="presOf" srcId="{726BB91A-6D9D-4592-B54C-D7DE82FF59F2}" destId="{53ED1503-4F79-4436-8BD7-926BB9EEC93C}" srcOrd="0" destOrd="0" presId="urn:microsoft.com/office/officeart/2009/3/layout/StepUpProcess"/>
    <dgm:cxn modelId="{BE3ED252-A266-47AF-9C80-53DCEB3DFCD6}" srcId="{E7D17357-9520-419C-9B4A-909E38221A0B}" destId="{950CD995-7B76-45FA-A349-A5B50F43B9B0}" srcOrd="2" destOrd="0" parTransId="{81E377D4-9837-4B8F-83BE-BCCC0AC09A13}" sibTransId="{1ABA2F74-67BE-43D6-A97D-D7DE6B97E5E0}"/>
    <dgm:cxn modelId="{1DB87073-D40D-4950-9B18-5332D8DF52F8}" srcId="{E7D17357-9520-419C-9B4A-909E38221A0B}" destId="{FE134A9A-3198-497E-9B90-A00AC5935BA2}" srcOrd="0" destOrd="0" parTransId="{12BE54FF-1CD2-4930-9117-B74DC884B42E}" sibTransId="{271DB731-B7F8-47C0-A8B9-DD31BD4B564D}"/>
    <dgm:cxn modelId="{01FDB980-6F8B-4CEC-9775-8B9487149513}" srcId="{E7D17357-9520-419C-9B4A-909E38221A0B}" destId="{57BABEF8-E7B4-4D6D-AB52-AC08094D1BC0}" srcOrd="1" destOrd="0" parTransId="{8251E0C4-69C1-4DE6-8F31-8A3C6FB35C10}" sibTransId="{B83081B1-95C6-4453-ABC4-B4C4C1E4822E}"/>
    <dgm:cxn modelId="{2FEFCE82-15A1-4121-86A2-2DEE8AC97332}" type="presOf" srcId="{08EB6F62-55A1-40DC-9BEF-88B598A336A6}" destId="{87558E9D-0E76-4F7F-8015-BA4014FC0315}" srcOrd="0" destOrd="0" presId="urn:microsoft.com/office/officeart/2009/3/layout/StepUpProcess"/>
    <dgm:cxn modelId="{8E309B83-8677-4143-977A-AE0230D4E42A}" srcId="{84412328-36C3-48FD-8C99-D633916720F8}" destId="{38725ECC-0B96-4B17-A683-D261B71D2B16}" srcOrd="1" destOrd="0" parTransId="{A7AE8594-19CF-4B22-8427-97E58BE0CEEE}" sibTransId="{68A4DF20-942C-4230-8C06-FE466FAB4E10}"/>
    <dgm:cxn modelId="{9FA32B84-57FF-4068-8AB4-9AAF6842B093}" srcId="{05E10444-0DA8-47D1-B2B4-75282AC5B1D4}" destId="{79280546-985F-430F-B521-D598E27A1FFD}" srcOrd="0" destOrd="0" parTransId="{76680388-7D25-4ADD-89D9-3F7C137BB755}" sibTransId="{07A48186-B13E-4257-A5AC-F1C3004A3F9B}"/>
    <dgm:cxn modelId="{05BA3E84-53F6-4B2C-9B70-92E7BB4E0EBF}" srcId="{F5416DED-DF59-4E52-A5D9-197B138E10D7}" destId="{05E10444-0DA8-47D1-B2B4-75282AC5B1D4}" srcOrd="3" destOrd="0" parTransId="{F9F2B7E3-D8A8-4456-A46B-32ADA2E7D47E}" sibTransId="{4BC9C333-B3A6-4D42-AA21-822B02686A7B}"/>
    <dgm:cxn modelId="{79CA3F8C-3C6D-456C-A980-30B03C28B8D0}" type="presOf" srcId="{35B01AC9-FF2E-4DB5-B69C-3C52283D6A08}" destId="{75F6E817-1052-4C91-80AC-43308E5BD7DB}" srcOrd="0" destOrd="3" presId="urn:microsoft.com/office/officeart/2009/3/layout/StepUpProcess"/>
    <dgm:cxn modelId="{D55ED093-A094-4302-93B1-3CD56C775649}" srcId="{08EB6F62-55A1-40DC-9BEF-88B598A336A6}" destId="{E217C45E-72F5-4D21-B2AC-26AED4104B74}" srcOrd="2" destOrd="0" parTransId="{A2D4ACAB-D01E-4883-9D89-57A670B2C9DB}" sibTransId="{70C73879-AEC9-4E20-A7A9-086834BC245E}"/>
    <dgm:cxn modelId="{F3395AA2-5D1A-4D81-B8C2-4895D56E8ED3}" type="presOf" srcId="{CCA46DCF-1E9D-40C9-B2E7-B93583C7EE9C}" destId="{87558E9D-0E76-4F7F-8015-BA4014FC0315}" srcOrd="0" destOrd="2" presId="urn:microsoft.com/office/officeart/2009/3/layout/StepUpProcess"/>
    <dgm:cxn modelId="{A827BFA5-ECD2-4809-8621-5C952CE57349}" type="presOf" srcId="{38725ECC-0B96-4B17-A683-D261B71D2B16}" destId="{524221F7-E791-4D1B-9A54-2416C10B9BC7}" srcOrd="0" destOrd="2" presId="urn:microsoft.com/office/officeart/2009/3/layout/StepUpProcess"/>
    <dgm:cxn modelId="{92BD38A7-86F8-4081-A2E4-C22C93CB7666}" srcId="{F5416DED-DF59-4E52-A5D9-197B138E10D7}" destId="{08EB6F62-55A1-40DC-9BEF-88B598A336A6}" srcOrd="4" destOrd="0" parTransId="{058BC6F6-5118-497A-AFEA-68891DCACF0F}" sibTransId="{9C3B3B04-B0BB-493B-B052-F4E018473CDF}"/>
    <dgm:cxn modelId="{81DD28AA-2C0B-4CBC-AAB9-E855609B1BC5}" type="presOf" srcId="{E51988B4-3948-4386-BB20-47CB6B742188}" destId="{53ED1503-4F79-4436-8BD7-926BB9EEC93C}" srcOrd="0" destOrd="1" presId="urn:microsoft.com/office/officeart/2009/3/layout/StepUpProcess"/>
    <dgm:cxn modelId="{E866B5AA-AD29-4509-ABEA-C3D166DB1B39}" srcId="{08EB6F62-55A1-40DC-9BEF-88B598A336A6}" destId="{6DF695F7-41CB-494B-B1E3-0ABB4FD5BA2C}" srcOrd="0" destOrd="0" parTransId="{36987BF7-5E88-452C-AA24-5E77C3A390D2}" sibTransId="{800DED6B-7108-4183-8B40-5791833EAD00}"/>
    <dgm:cxn modelId="{0F8957B6-F084-4803-84A1-5998CAB7D0B6}" type="presOf" srcId="{79280546-985F-430F-B521-D598E27A1FFD}" destId="{75F6E817-1052-4C91-80AC-43308E5BD7DB}" srcOrd="0" destOrd="1" presId="urn:microsoft.com/office/officeart/2009/3/layout/StepUpProcess"/>
    <dgm:cxn modelId="{5622BBD6-E5D3-45A2-B1D2-C666373BE783}" srcId="{84412328-36C3-48FD-8C99-D633916720F8}" destId="{87F2AE4A-AD4D-4FA3-83CB-6B31B5F2A0E0}" srcOrd="0" destOrd="0" parTransId="{10324682-CC59-4F3A-AD9C-20093A6F5EDA}" sibTransId="{07CA9F32-A3A3-4937-97E7-1ABAC7803956}"/>
    <dgm:cxn modelId="{0544BAD8-DC49-4C94-8B59-B9062F57479B}" type="presOf" srcId="{84412328-36C3-48FD-8C99-D633916720F8}" destId="{524221F7-E791-4D1B-9A54-2416C10B9BC7}" srcOrd="0" destOrd="0" presId="urn:microsoft.com/office/officeart/2009/3/layout/StepUpProcess"/>
    <dgm:cxn modelId="{AE75F4E1-E16B-4ADB-A2E9-45AAA4A6A969}" srcId="{08EB6F62-55A1-40DC-9BEF-88B598A336A6}" destId="{CCA46DCF-1E9D-40C9-B2E7-B93583C7EE9C}" srcOrd="1" destOrd="0" parTransId="{A9AC19AA-3CB0-4071-BA10-EB3573ADE2A2}" sibTransId="{9084CB9A-92D0-4837-9A55-A0EBB9FF5AAC}"/>
    <dgm:cxn modelId="{C51BEDEA-40FC-4383-9532-219E79734A1F}" type="presOf" srcId="{E7D17357-9520-419C-9B4A-909E38221A0B}" destId="{D0196464-E004-4421-9974-79A51F590944}" srcOrd="0" destOrd="0" presId="urn:microsoft.com/office/officeart/2009/3/layout/StepUpProcess"/>
    <dgm:cxn modelId="{7B49E5F1-410E-4B94-A383-EEAD380E8714}" type="presOf" srcId="{F5416DED-DF59-4E52-A5D9-197B138E10D7}" destId="{C35E4565-D205-444B-8725-D5DF42EC265E}" srcOrd="0" destOrd="0" presId="urn:microsoft.com/office/officeart/2009/3/layout/StepUpProcess"/>
    <dgm:cxn modelId="{DD08EFF4-60E8-4002-9AE6-8ACC2D986F7F}" type="presOf" srcId="{05E10444-0DA8-47D1-B2B4-75282AC5B1D4}" destId="{75F6E817-1052-4C91-80AC-43308E5BD7DB}" srcOrd="0" destOrd="0" presId="urn:microsoft.com/office/officeart/2009/3/layout/StepUpProcess"/>
    <dgm:cxn modelId="{F4A9C4F7-7C90-4949-9D41-22CE67512FE0}" srcId="{F5416DED-DF59-4E52-A5D9-197B138E10D7}" destId="{84412328-36C3-48FD-8C99-D633916720F8}" srcOrd="0" destOrd="0" parTransId="{230014C3-8471-440C-A3F7-97A7F73BDB65}" sibTransId="{0CD2F439-2464-4B39-98EC-910172ADE5D8}"/>
    <dgm:cxn modelId="{E2A2FCFB-ACE3-4BC2-B644-576513322500}" srcId="{F5416DED-DF59-4E52-A5D9-197B138E10D7}" destId="{726BB91A-6D9D-4592-B54C-D7DE82FF59F2}" srcOrd="2" destOrd="0" parTransId="{2D66B9D7-1FA4-403E-B519-A93E001CA933}" sibTransId="{46C6CFB6-8C83-4E35-BFF5-6602820D7978}"/>
    <dgm:cxn modelId="{5002BFFE-9FCF-4835-AEC6-8BE58300A7E0}" type="presOf" srcId="{E217C45E-72F5-4D21-B2AC-26AED4104B74}" destId="{87558E9D-0E76-4F7F-8015-BA4014FC0315}" srcOrd="0" destOrd="3" presId="urn:microsoft.com/office/officeart/2009/3/layout/StepUpProcess"/>
    <dgm:cxn modelId="{7B6D8154-0D06-4118-91D3-4D81F44005E3}" type="presParOf" srcId="{C35E4565-D205-444B-8725-D5DF42EC265E}" destId="{4E368BAC-8648-40C7-9E00-EED2BE8585D8}" srcOrd="0" destOrd="0" presId="urn:microsoft.com/office/officeart/2009/3/layout/StepUpProcess"/>
    <dgm:cxn modelId="{AAEB55D1-6760-446E-A54A-D574E1B720D3}" type="presParOf" srcId="{4E368BAC-8648-40C7-9E00-EED2BE8585D8}" destId="{ECC4D4BC-0C13-4F6B-86E9-124D1D602CD5}" srcOrd="0" destOrd="0" presId="urn:microsoft.com/office/officeart/2009/3/layout/StepUpProcess"/>
    <dgm:cxn modelId="{F5E3E9CD-AD0D-4A7F-8393-9515CEEB8EEA}" type="presParOf" srcId="{4E368BAC-8648-40C7-9E00-EED2BE8585D8}" destId="{524221F7-E791-4D1B-9A54-2416C10B9BC7}" srcOrd="1" destOrd="0" presId="urn:microsoft.com/office/officeart/2009/3/layout/StepUpProcess"/>
    <dgm:cxn modelId="{656A73A0-48DF-442F-B636-354E03855946}" type="presParOf" srcId="{4E368BAC-8648-40C7-9E00-EED2BE8585D8}" destId="{6D4A7C54-A629-4A7A-BB5C-36030B29EDB9}" srcOrd="2" destOrd="0" presId="urn:microsoft.com/office/officeart/2009/3/layout/StepUpProcess"/>
    <dgm:cxn modelId="{7708163C-21C2-4A1B-B672-5F4166AC26CB}" type="presParOf" srcId="{C35E4565-D205-444B-8725-D5DF42EC265E}" destId="{FF484E5A-513C-47B5-B0C8-391A0E9B7828}" srcOrd="1" destOrd="0" presId="urn:microsoft.com/office/officeart/2009/3/layout/StepUpProcess"/>
    <dgm:cxn modelId="{8D36270A-47E9-477F-A47C-4EA911A4ECE8}" type="presParOf" srcId="{FF484E5A-513C-47B5-B0C8-391A0E9B7828}" destId="{E43B2115-A9D7-4FB4-92C2-A3869ED150F8}" srcOrd="0" destOrd="0" presId="urn:microsoft.com/office/officeart/2009/3/layout/StepUpProcess"/>
    <dgm:cxn modelId="{56AF7C18-8F61-4633-BC2D-E5E055F8041A}" type="presParOf" srcId="{C35E4565-D205-444B-8725-D5DF42EC265E}" destId="{3458E9A1-8D4D-4314-B3D6-C9391EE02EF0}" srcOrd="2" destOrd="0" presId="urn:microsoft.com/office/officeart/2009/3/layout/StepUpProcess"/>
    <dgm:cxn modelId="{551CE9FF-3038-4FC2-9D45-6B231620115F}" type="presParOf" srcId="{3458E9A1-8D4D-4314-B3D6-C9391EE02EF0}" destId="{133F8ECD-CB40-4F99-A512-BF7844CBA97B}" srcOrd="0" destOrd="0" presId="urn:microsoft.com/office/officeart/2009/3/layout/StepUpProcess"/>
    <dgm:cxn modelId="{DAE4EBEA-EBBD-4CA4-86CC-6609402A2706}" type="presParOf" srcId="{3458E9A1-8D4D-4314-B3D6-C9391EE02EF0}" destId="{D0196464-E004-4421-9974-79A51F590944}" srcOrd="1" destOrd="0" presId="urn:microsoft.com/office/officeart/2009/3/layout/StepUpProcess"/>
    <dgm:cxn modelId="{E9EBB872-5686-432F-9C77-7FC11CDD2D6E}" type="presParOf" srcId="{3458E9A1-8D4D-4314-B3D6-C9391EE02EF0}" destId="{58CED7B6-3299-4330-AC31-9FBE6E51451B}" srcOrd="2" destOrd="0" presId="urn:microsoft.com/office/officeart/2009/3/layout/StepUpProcess"/>
    <dgm:cxn modelId="{533E5441-841F-4DEC-B790-BF9357978839}" type="presParOf" srcId="{C35E4565-D205-444B-8725-D5DF42EC265E}" destId="{CADBEDD0-3437-443E-8D66-76D6914643D5}" srcOrd="3" destOrd="0" presId="urn:microsoft.com/office/officeart/2009/3/layout/StepUpProcess"/>
    <dgm:cxn modelId="{92C94471-FE64-4559-93E3-9EC6A02F55A5}" type="presParOf" srcId="{CADBEDD0-3437-443E-8D66-76D6914643D5}" destId="{3F12BCA2-5DDE-4318-9498-2D3B6A01876D}" srcOrd="0" destOrd="0" presId="urn:microsoft.com/office/officeart/2009/3/layout/StepUpProcess"/>
    <dgm:cxn modelId="{298949FE-E419-4CF1-BF32-54E3B390724F}" type="presParOf" srcId="{C35E4565-D205-444B-8725-D5DF42EC265E}" destId="{D791A7A4-0364-4C06-818E-A9FF257C7D5D}" srcOrd="4" destOrd="0" presId="urn:microsoft.com/office/officeart/2009/3/layout/StepUpProcess"/>
    <dgm:cxn modelId="{17E4A77B-1ADF-4C01-B6F0-12DBF3EF6285}" type="presParOf" srcId="{D791A7A4-0364-4C06-818E-A9FF257C7D5D}" destId="{E6C30BA4-7647-414A-851C-566D490779F1}" srcOrd="0" destOrd="0" presId="urn:microsoft.com/office/officeart/2009/3/layout/StepUpProcess"/>
    <dgm:cxn modelId="{5149F9EC-289B-40FE-A26C-3283E89AF43A}" type="presParOf" srcId="{D791A7A4-0364-4C06-818E-A9FF257C7D5D}" destId="{53ED1503-4F79-4436-8BD7-926BB9EEC93C}" srcOrd="1" destOrd="0" presId="urn:microsoft.com/office/officeart/2009/3/layout/StepUpProcess"/>
    <dgm:cxn modelId="{62B00884-C61D-468F-994D-34E7096DF840}" type="presParOf" srcId="{D791A7A4-0364-4C06-818E-A9FF257C7D5D}" destId="{5A5F93E2-9416-4924-8D7B-30AEADA46120}" srcOrd="2" destOrd="0" presId="urn:microsoft.com/office/officeart/2009/3/layout/StepUpProcess"/>
    <dgm:cxn modelId="{58DE446D-1C97-4420-BCDC-143E0BA5784F}" type="presParOf" srcId="{C35E4565-D205-444B-8725-D5DF42EC265E}" destId="{033CCF8B-0FF7-4B87-A373-FBD6AB0B103D}" srcOrd="5" destOrd="0" presId="urn:microsoft.com/office/officeart/2009/3/layout/StepUpProcess"/>
    <dgm:cxn modelId="{E329C5AD-9FC2-4DF8-9A81-67404E373D44}" type="presParOf" srcId="{033CCF8B-0FF7-4B87-A373-FBD6AB0B103D}" destId="{0C5A444E-89C1-43E6-93EF-D892FBD73828}" srcOrd="0" destOrd="0" presId="urn:microsoft.com/office/officeart/2009/3/layout/StepUpProcess"/>
    <dgm:cxn modelId="{F6CAD4F5-F965-46BD-B219-E2E691B665EE}" type="presParOf" srcId="{C35E4565-D205-444B-8725-D5DF42EC265E}" destId="{94E3783D-6EB4-4CA7-A5AC-BD6101FED500}" srcOrd="6" destOrd="0" presId="urn:microsoft.com/office/officeart/2009/3/layout/StepUpProcess"/>
    <dgm:cxn modelId="{4C5C4EFD-6189-4DE2-B1E2-F7B3830AA98C}" type="presParOf" srcId="{94E3783D-6EB4-4CA7-A5AC-BD6101FED500}" destId="{EF337914-D19E-4EB0-9AA5-29A837557A75}" srcOrd="0" destOrd="0" presId="urn:microsoft.com/office/officeart/2009/3/layout/StepUpProcess"/>
    <dgm:cxn modelId="{DCB6EEBD-D6BF-4F19-B9D5-209F7C3D1E2E}" type="presParOf" srcId="{94E3783D-6EB4-4CA7-A5AC-BD6101FED500}" destId="{75F6E817-1052-4C91-80AC-43308E5BD7DB}" srcOrd="1" destOrd="0" presId="urn:microsoft.com/office/officeart/2009/3/layout/StepUpProcess"/>
    <dgm:cxn modelId="{ED91F63A-60D6-4322-AC8D-F27EF14F5CA9}" type="presParOf" srcId="{94E3783D-6EB4-4CA7-A5AC-BD6101FED500}" destId="{8DFC1E71-ED74-42F1-9B40-3B0178447D39}" srcOrd="2" destOrd="0" presId="urn:microsoft.com/office/officeart/2009/3/layout/StepUpProcess"/>
    <dgm:cxn modelId="{604C6895-BFD5-483A-B389-F3967F929581}" type="presParOf" srcId="{C35E4565-D205-444B-8725-D5DF42EC265E}" destId="{42438159-32B4-4E8D-9935-E4066A4C49BD}" srcOrd="7" destOrd="0" presId="urn:microsoft.com/office/officeart/2009/3/layout/StepUpProcess"/>
    <dgm:cxn modelId="{457B0FA8-9AB5-4B9E-A2BC-BA0FF7EAADEC}" type="presParOf" srcId="{42438159-32B4-4E8D-9935-E4066A4C49BD}" destId="{D9A6CA5A-1F3E-4F46-9398-8D82FD68A20F}" srcOrd="0" destOrd="0" presId="urn:microsoft.com/office/officeart/2009/3/layout/StepUpProcess"/>
    <dgm:cxn modelId="{C74B4B25-6CD5-4BDA-AE32-BB7E95930F6A}" type="presParOf" srcId="{C35E4565-D205-444B-8725-D5DF42EC265E}" destId="{F7E704D9-CA52-4E93-AA78-D9BC6E6FCA59}" srcOrd="8" destOrd="0" presId="urn:microsoft.com/office/officeart/2009/3/layout/StepUpProcess"/>
    <dgm:cxn modelId="{D217DF45-9D59-411F-8A45-E50187CD2ACD}" type="presParOf" srcId="{F7E704D9-CA52-4E93-AA78-D9BC6E6FCA59}" destId="{9CE489D7-D6C6-4A6B-8858-FF7EA1FDF0AE}" srcOrd="0" destOrd="0" presId="urn:microsoft.com/office/officeart/2009/3/layout/StepUpProcess"/>
    <dgm:cxn modelId="{0E08278C-1EC0-4BFA-8D85-C209E03BFC76}" type="presParOf" srcId="{F7E704D9-CA52-4E93-AA78-D9BC6E6FCA59}" destId="{87558E9D-0E76-4F7F-8015-BA4014FC0315}"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A9F4FF-420A-47D3-92E5-46380AB5CF5B}" type="doc">
      <dgm:prSet loTypeId="urn:microsoft.com/office/officeart/2005/8/layout/bList2" loCatId="list" qsTypeId="urn:microsoft.com/office/officeart/2005/8/quickstyle/simple1" qsCatId="simple" csTypeId="urn:microsoft.com/office/officeart/2005/8/colors/accent2_2" csCatId="accent2" phldr="1"/>
      <dgm:spPr/>
    </dgm:pt>
    <dgm:pt modelId="{3A3DE9E8-2E61-487D-9801-DF9857E059D4}">
      <dgm:prSet phldrT="[Text]"/>
      <dgm:spPr/>
      <dgm:t>
        <a:bodyPr/>
        <a:lstStyle/>
        <a:p>
          <a:r>
            <a:rPr lang="en-US" dirty="0"/>
            <a:t>Slack</a:t>
          </a:r>
        </a:p>
      </dgm:t>
    </dgm:pt>
    <dgm:pt modelId="{6A4036A0-B343-4C16-A7D8-3EB208FE508C}" type="parTrans" cxnId="{80A1EB26-3E7B-463D-969E-330A73F99F23}">
      <dgm:prSet/>
      <dgm:spPr/>
      <dgm:t>
        <a:bodyPr/>
        <a:lstStyle/>
        <a:p>
          <a:endParaRPr lang="en-US"/>
        </a:p>
      </dgm:t>
    </dgm:pt>
    <dgm:pt modelId="{4CE97F8D-198E-4FD8-BAFA-69FD617BEEAF}" type="sibTrans" cxnId="{80A1EB26-3E7B-463D-969E-330A73F99F23}">
      <dgm:prSet/>
      <dgm:spPr/>
      <dgm:t>
        <a:bodyPr/>
        <a:lstStyle/>
        <a:p>
          <a:endParaRPr lang="en-US"/>
        </a:p>
      </dgm:t>
    </dgm:pt>
    <dgm:pt modelId="{743C0D10-B3FF-47CD-BB7A-021A9664580C}">
      <dgm:prSet/>
      <dgm:spPr/>
      <dgm:t>
        <a:bodyPr/>
        <a:lstStyle/>
        <a:p>
          <a:r>
            <a:rPr lang="en-US"/>
            <a:t>Key info will be on #general</a:t>
          </a:r>
          <a:endParaRPr lang="en-US" dirty="0"/>
        </a:p>
      </dgm:t>
    </dgm:pt>
    <dgm:pt modelId="{577500E8-799F-4C5B-809D-611A1DC0FD9C}" type="parTrans" cxnId="{A8A7167C-8B62-4A5F-9D43-554DC7E5ED3B}">
      <dgm:prSet/>
      <dgm:spPr/>
      <dgm:t>
        <a:bodyPr/>
        <a:lstStyle/>
        <a:p>
          <a:endParaRPr lang="en-US"/>
        </a:p>
      </dgm:t>
    </dgm:pt>
    <dgm:pt modelId="{92CCB71C-E1AF-40C3-96F4-652B6C12F9E7}" type="sibTrans" cxnId="{A8A7167C-8B62-4A5F-9D43-554DC7E5ED3B}">
      <dgm:prSet/>
      <dgm:spPr/>
      <dgm:t>
        <a:bodyPr/>
        <a:lstStyle/>
        <a:p>
          <a:endParaRPr lang="en-US"/>
        </a:p>
      </dgm:t>
    </dgm:pt>
    <dgm:pt modelId="{948A86EB-9F06-4F3A-8063-40BDC7935FBC}">
      <dgm:prSet/>
      <dgm:spPr/>
      <dgm:t>
        <a:bodyPr/>
        <a:lstStyle/>
        <a:p>
          <a:r>
            <a:rPr lang="en-US" dirty="0"/>
            <a:t>Election specific info (forms, etc.) will be on #elections</a:t>
          </a:r>
        </a:p>
      </dgm:t>
    </dgm:pt>
    <dgm:pt modelId="{CDBA3EF8-29CC-46C5-91F9-1A1C0683E67D}" type="parTrans" cxnId="{C5045438-DCF9-48D0-AF12-2550EEB3D20C}">
      <dgm:prSet/>
      <dgm:spPr/>
      <dgm:t>
        <a:bodyPr/>
        <a:lstStyle/>
        <a:p>
          <a:endParaRPr lang="en-US"/>
        </a:p>
      </dgm:t>
    </dgm:pt>
    <dgm:pt modelId="{143857C3-10D8-467D-9F2D-1F5C8564E456}" type="sibTrans" cxnId="{C5045438-DCF9-48D0-AF12-2550EEB3D20C}">
      <dgm:prSet/>
      <dgm:spPr/>
      <dgm:t>
        <a:bodyPr/>
        <a:lstStyle/>
        <a:p>
          <a:endParaRPr lang="en-US"/>
        </a:p>
      </dgm:t>
    </dgm:pt>
    <dgm:pt modelId="{E7D46B6F-84CE-4A37-AE2A-DA5C070F64BC}">
      <dgm:prSet/>
      <dgm:spPr/>
      <dgm:t>
        <a:bodyPr/>
        <a:lstStyle/>
        <a:p>
          <a:r>
            <a:rPr lang="en-US" dirty="0"/>
            <a:t>Email</a:t>
          </a:r>
        </a:p>
      </dgm:t>
    </dgm:pt>
    <dgm:pt modelId="{CE8AC291-984E-465F-891F-6BD27A1EE275}" type="parTrans" cxnId="{6DD3622B-2005-4467-9522-49DA133165E8}">
      <dgm:prSet/>
      <dgm:spPr/>
      <dgm:t>
        <a:bodyPr/>
        <a:lstStyle/>
        <a:p>
          <a:endParaRPr lang="en-US"/>
        </a:p>
      </dgm:t>
    </dgm:pt>
    <dgm:pt modelId="{8988F9BA-E6A9-49B3-9D3C-C4E78C7E631E}" type="sibTrans" cxnId="{6DD3622B-2005-4467-9522-49DA133165E8}">
      <dgm:prSet/>
      <dgm:spPr/>
      <dgm:t>
        <a:bodyPr/>
        <a:lstStyle/>
        <a:p>
          <a:endParaRPr lang="en-US"/>
        </a:p>
      </dgm:t>
    </dgm:pt>
    <dgm:pt modelId="{A5DC58A5-93B1-46B4-BD49-CB0EAAEDED67}">
      <dgm:prSet/>
      <dgm:spPr/>
      <dgm:t>
        <a:bodyPr/>
        <a:lstStyle/>
        <a:p>
          <a:r>
            <a:rPr lang="en-US" dirty="0"/>
            <a:t>Voters will get online vote invitations via their designated email in Wild Apricot</a:t>
          </a:r>
        </a:p>
      </dgm:t>
    </dgm:pt>
    <dgm:pt modelId="{A4A81330-C427-47F6-93F8-6B11559FEA2D}" type="parTrans" cxnId="{87AE5F04-D381-4F13-94F6-DCF1653F63EA}">
      <dgm:prSet/>
      <dgm:spPr/>
      <dgm:t>
        <a:bodyPr/>
        <a:lstStyle/>
        <a:p>
          <a:endParaRPr lang="en-US"/>
        </a:p>
      </dgm:t>
    </dgm:pt>
    <dgm:pt modelId="{1F11E8B4-C1B1-40C7-BE5F-DDFE544B3D83}" type="sibTrans" cxnId="{87AE5F04-D381-4F13-94F6-DCF1653F63EA}">
      <dgm:prSet/>
      <dgm:spPr/>
      <dgm:t>
        <a:bodyPr/>
        <a:lstStyle/>
        <a:p>
          <a:endParaRPr lang="en-US"/>
        </a:p>
      </dgm:t>
    </dgm:pt>
    <dgm:pt modelId="{0D93D4BC-AEDD-4C99-9C17-EEFFFCE88D95}">
      <dgm:prSet/>
      <dgm:spPr/>
      <dgm:t>
        <a:bodyPr/>
        <a:lstStyle/>
        <a:p>
          <a:r>
            <a:rPr lang="en-US"/>
            <a:t>Email blast reminders will be sent to solicit nominations and then to remind folks to vote online</a:t>
          </a:r>
          <a:endParaRPr lang="en-US" dirty="0"/>
        </a:p>
      </dgm:t>
    </dgm:pt>
    <dgm:pt modelId="{6FE5F45E-DE0E-4425-870B-D1619DB01627}" type="parTrans" cxnId="{DC0D8DD1-AC52-40BD-913D-83BB9171BE4A}">
      <dgm:prSet/>
      <dgm:spPr/>
      <dgm:t>
        <a:bodyPr/>
        <a:lstStyle/>
        <a:p>
          <a:endParaRPr lang="en-US"/>
        </a:p>
      </dgm:t>
    </dgm:pt>
    <dgm:pt modelId="{B21C27FF-3893-4078-A925-C7144168B501}" type="sibTrans" cxnId="{DC0D8DD1-AC52-40BD-913D-83BB9171BE4A}">
      <dgm:prSet/>
      <dgm:spPr/>
      <dgm:t>
        <a:bodyPr/>
        <a:lstStyle/>
        <a:p>
          <a:endParaRPr lang="en-US"/>
        </a:p>
      </dgm:t>
    </dgm:pt>
    <dgm:pt modelId="{63F943B1-D103-4FFE-93D6-C718EC21874A}">
      <dgm:prSet/>
      <dgm:spPr/>
      <dgm:t>
        <a:bodyPr/>
        <a:lstStyle/>
        <a:p>
          <a:r>
            <a:rPr lang="en-US" dirty="0"/>
            <a:t>From </a:t>
          </a:r>
          <a:r>
            <a:rPr lang="en-US" dirty="0">
              <a:hlinkClick xmlns:r="http://schemas.openxmlformats.org/officeDocument/2006/relationships" r:id="rId1"/>
            </a:rPr>
            <a:t>secretary@makersmiths.org</a:t>
          </a:r>
          <a:endParaRPr lang="en-US" dirty="0"/>
        </a:p>
      </dgm:t>
    </dgm:pt>
    <dgm:pt modelId="{C9227EA0-E7AD-4938-B870-153AE5ECABFD}" type="parTrans" cxnId="{546AB94C-5ACA-4067-AFC8-25AA24A13C57}">
      <dgm:prSet/>
      <dgm:spPr/>
      <dgm:t>
        <a:bodyPr/>
        <a:lstStyle/>
        <a:p>
          <a:endParaRPr lang="en-US"/>
        </a:p>
      </dgm:t>
    </dgm:pt>
    <dgm:pt modelId="{D223BD7A-EB3C-41BB-9E5D-948E54EA2849}" type="sibTrans" cxnId="{546AB94C-5ACA-4067-AFC8-25AA24A13C57}">
      <dgm:prSet/>
      <dgm:spPr/>
      <dgm:t>
        <a:bodyPr/>
        <a:lstStyle/>
        <a:p>
          <a:endParaRPr lang="en-US"/>
        </a:p>
      </dgm:t>
    </dgm:pt>
    <dgm:pt modelId="{2BFEC45A-47AF-4D95-BB7E-2DE96A384652}" type="pres">
      <dgm:prSet presAssocID="{01A9F4FF-420A-47D3-92E5-46380AB5CF5B}" presName="diagram" presStyleCnt="0">
        <dgm:presLayoutVars>
          <dgm:dir/>
          <dgm:animLvl val="lvl"/>
          <dgm:resizeHandles val="exact"/>
        </dgm:presLayoutVars>
      </dgm:prSet>
      <dgm:spPr/>
    </dgm:pt>
    <dgm:pt modelId="{3DCA562A-54B5-49B7-B15C-71405612D5F4}" type="pres">
      <dgm:prSet presAssocID="{3A3DE9E8-2E61-487D-9801-DF9857E059D4}" presName="compNode" presStyleCnt="0"/>
      <dgm:spPr/>
    </dgm:pt>
    <dgm:pt modelId="{AE219193-D5B3-4875-A737-781CB6F23C94}" type="pres">
      <dgm:prSet presAssocID="{3A3DE9E8-2E61-487D-9801-DF9857E059D4}" presName="childRect" presStyleLbl="bgAcc1" presStyleIdx="0" presStyleCnt="2">
        <dgm:presLayoutVars>
          <dgm:bulletEnabled val="1"/>
        </dgm:presLayoutVars>
      </dgm:prSet>
      <dgm:spPr/>
    </dgm:pt>
    <dgm:pt modelId="{EC5DE08A-4B52-452D-A9B0-5C3B5D85C6E4}" type="pres">
      <dgm:prSet presAssocID="{3A3DE9E8-2E61-487D-9801-DF9857E059D4}" presName="parentText" presStyleLbl="node1" presStyleIdx="0" presStyleCnt="0">
        <dgm:presLayoutVars>
          <dgm:chMax val="0"/>
          <dgm:bulletEnabled val="1"/>
        </dgm:presLayoutVars>
      </dgm:prSet>
      <dgm:spPr/>
    </dgm:pt>
    <dgm:pt modelId="{E7F47B18-6244-4A45-923B-1FCBE1E87962}" type="pres">
      <dgm:prSet presAssocID="{3A3DE9E8-2E61-487D-9801-DF9857E059D4}" presName="parentRect" presStyleLbl="alignNode1" presStyleIdx="0" presStyleCnt="2"/>
      <dgm:spPr/>
    </dgm:pt>
    <dgm:pt modelId="{3CE29A2D-33C3-4C14-A1A1-EEE6FEF57676}" type="pres">
      <dgm:prSet presAssocID="{3A3DE9E8-2E61-487D-9801-DF9857E059D4}" presName="adorn" presStyleLbl="fgAccFollowNode1" presStyleIdx="0" presStyleCnt="2"/>
      <dgm:spPr>
        <a:blipFill>
          <a:blip xmlns:r="http://schemas.openxmlformats.org/officeDocument/2006/relationships"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l="-39000" r="-39000"/>
          </a:stretch>
        </a:blipFill>
      </dgm:spPr>
    </dgm:pt>
    <dgm:pt modelId="{C67515FE-C87D-408C-B57F-3A0A5EEC7EF6}" type="pres">
      <dgm:prSet presAssocID="{4CE97F8D-198E-4FD8-BAFA-69FD617BEEAF}" presName="sibTrans" presStyleLbl="sibTrans2D1" presStyleIdx="0" presStyleCnt="0"/>
      <dgm:spPr/>
    </dgm:pt>
    <dgm:pt modelId="{B528DA5B-3F75-4F7F-B8EA-404C1BF4B159}" type="pres">
      <dgm:prSet presAssocID="{E7D46B6F-84CE-4A37-AE2A-DA5C070F64BC}" presName="compNode" presStyleCnt="0"/>
      <dgm:spPr/>
    </dgm:pt>
    <dgm:pt modelId="{92A69717-5523-452B-84EA-1BFF5EEF2BBE}" type="pres">
      <dgm:prSet presAssocID="{E7D46B6F-84CE-4A37-AE2A-DA5C070F64BC}" presName="childRect" presStyleLbl="bgAcc1" presStyleIdx="1" presStyleCnt="2">
        <dgm:presLayoutVars>
          <dgm:bulletEnabled val="1"/>
        </dgm:presLayoutVars>
      </dgm:prSet>
      <dgm:spPr/>
    </dgm:pt>
    <dgm:pt modelId="{8EBE40D2-3232-4FA5-B738-31943D322639}" type="pres">
      <dgm:prSet presAssocID="{E7D46B6F-84CE-4A37-AE2A-DA5C070F64BC}" presName="parentText" presStyleLbl="node1" presStyleIdx="0" presStyleCnt="0">
        <dgm:presLayoutVars>
          <dgm:chMax val="0"/>
          <dgm:bulletEnabled val="1"/>
        </dgm:presLayoutVars>
      </dgm:prSet>
      <dgm:spPr/>
    </dgm:pt>
    <dgm:pt modelId="{B7339E7F-6C39-45D0-A81C-EE744C70AD38}" type="pres">
      <dgm:prSet presAssocID="{E7D46B6F-84CE-4A37-AE2A-DA5C070F64BC}" presName="parentRect" presStyleLbl="alignNode1" presStyleIdx="1" presStyleCnt="2"/>
      <dgm:spPr/>
    </dgm:pt>
    <dgm:pt modelId="{D9302092-6B25-47C2-990E-E39E6984BA90}" type="pres">
      <dgm:prSet presAssocID="{E7D46B6F-84CE-4A37-AE2A-DA5C070F64BC}" presName="adorn" presStyleLbl="fgAccFollowNode1" presStyleIdx="1" presStyleCnt="2"/>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dgm:spPr>
      <dgm:extLst>
        <a:ext uri="{E40237B7-FDA0-4F09-8148-C483321AD2D9}">
          <dgm14:cNvPr xmlns:dgm14="http://schemas.microsoft.com/office/drawing/2010/diagram" id="0" name="" descr="Email with solid fill"/>
        </a:ext>
      </dgm:extLst>
    </dgm:pt>
  </dgm:ptLst>
  <dgm:cxnLst>
    <dgm:cxn modelId="{87AE5F04-D381-4F13-94F6-DCF1653F63EA}" srcId="{E7D46B6F-84CE-4A37-AE2A-DA5C070F64BC}" destId="{A5DC58A5-93B1-46B4-BD49-CB0EAAEDED67}" srcOrd="1" destOrd="0" parTransId="{A4A81330-C427-47F6-93F8-6B11559FEA2D}" sibTransId="{1F11E8B4-C1B1-40C7-BE5F-DDFE544B3D83}"/>
    <dgm:cxn modelId="{80A1EB26-3E7B-463D-969E-330A73F99F23}" srcId="{01A9F4FF-420A-47D3-92E5-46380AB5CF5B}" destId="{3A3DE9E8-2E61-487D-9801-DF9857E059D4}" srcOrd="0" destOrd="0" parTransId="{6A4036A0-B343-4C16-A7D8-3EB208FE508C}" sibTransId="{4CE97F8D-198E-4FD8-BAFA-69FD617BEEAF}"/>
    <dgm:cxn modelId="{0843362B-98E8-4FAF-9DDE-D69AA9F1471F}" type="presOf" srcId="{63F943B1-D103-4FFE-93D6-C718EC21874A}" destId="{92A69717-5523-452B-84EA-1BFF5EEF2BBE}" srcOrd="0" destOrd="0" presId="urn:microsoft.com/office/officeart/2005/8/layout/bList2"/>
    <dgm:cxn modelId="{6DD3622B-2005-4467-9522-49DA133165E8}" srcId="{01A9F4FF-420A-47D3-92E5-46380AB5CF5B}" destId="{E7D46B6F-84CE-4A37-AE2A-DA5C070F64BC}" srcOrd="1" destOrd="0" parTransId="{CE8AC291-984E-465F-891F-6BD27A1EE275}" sibTransId="{8988F9BA-E6A9-49B3-9D3C-C4E78C7E631E}"/>
    <dgm:cxn modelId="{C5045438-DCF9-48D0-AF12-2550EEB3D20C}" srcId="{3A3DE9E8-2E61-487D-9801-DF9857E059D4}" destId="{948A86EB-9F06-4F3A-8063-40BDC7935FBC}" srcOrd="1" destOrd="0" parTransId="{CDBA3EF8-29CC-46C5-91F9-1A1C0683E67D}" sibTransId="{143857C3-10D8-467D-9F2D-1F5C8564E456}"/>
    <dgm:cxn modelId="{32BEC23C-EF41-46EC-937B-DBF4D20DD7C5}" type="presOf" srcId="{743C0D10-B3FF-47CD-BB7A-021A9664580C}" destId="{AE219193-D5B3-4875-A737-781CB6F23C94}" srcOrd="0" destOrd="0" presId="urn:microsoft.com/office/officeart/2005/8/layout/bList2"/>
    <dgm:cxn modelId="{CBCD715D-79F8-43EE-A576-FDC04C002049}" type="presOf" srcId="{E7D46B6F-84CE-4A37-AE2A-DA5C070F64BC}" destId="{B7339E7F-6C39-45D0-A81C-EE744C70AD38}" srcOrd="1" destOrd="0" presId="urn:microsoft.com/office/officeart/2005/8/layout/bList2"/>
    <dgm:cxn modelId="{02B63566-B180-4883-98DC-4833FB69C6C0}" type="presOf" srcId="{01A9F4FF-420A-47D3-92E5-46380AB5CF5B}" destId="{2BFEC45A-47AF-4D95-BB7E-2DE96A384652}" srcOrd="0" destOrd="0" presId="urn:microsoft.com/office/officeart/2005/8/layout/bList2"/>
    <dgm:cxn modelId="{CB8AE949-F9D9-462A-A0FD-066EDE69BBCC}" type="presOf" srcId="{3A3DE9E8-2E61-487D-9801-DF9857E059D4}" destId="{EC5DE08A-4B52-452D-A9B0-5C3B5D85C6E4}" srcOrd="0" destOrd="0" presId="urn:microsoft.com/office/officeart/2005/8/layout/bList2"/>
    <dgm:cxn modelId="{546AB94C-5ACA-4067-AFC8-25AA24A13C57}" srcId="{E7D46B6F-84CE-4A37-AE2A-DA5C070F64BC}" destId="{63F943B1-D103-4FFE-93D6-C718EC21874A}" srcOrd="0" destOrd="0" parTransId="{C9227EA0-E7AD-4938-B870-153AE5ECABFD}" sibTransId="{D223BD7A-EB3C-41BB-9E5D-948E54EA2849}"/>
    <dgm:cxn modelId="{BF473773-42B2-42B8-94DB-0FE51474ABEE}" type="presOf" srcId="{E7D46B6F-84CE-4A37-AE2A-DA5C070F64BC}" destId="{8EBE40D2-3232-4FA5-B738-31943D322639}" srcOrd="0" destOrd="0" presId="urn:microsoft.com/office/officeart/2005/8/layout/bList2"/>
    <dgm:cxn modelId="{1B9D885A-1FD4-444A-87A3-C90F74852318}" type="presOf" srcId="{A5DC58A5-93B1-46B4-BD49-CB0EAAEDED67}" destId="{92A69717-5523-452B-84EA-1BFF5EEF2BBE}" srcOrd="0" destOrd="1" presId="urn:microsoft.com/office/officeart/2005/8/layout/bList2"/>
    <dgm:cxn modelId="{A8A7167C-8B62-4A5F-9D43-554DC7E5ED3B}" srcId="{3A3DE9E8-2E61-487D-9801-DF9857E059D4}" destId="{743C0D10-B3FF-47CD-BB7A-021A9664580C}" srcOrd="0" destOrd="0" parTransId="{577500E8-799F-4C5B-809D-611A1DC0FD9C}" sibTransId="{92CCB71C-E1AF-40C3-96F4-652B6C12F9E7}"/>
    <dgm:cxn modelId="{5AAE989C-5BA2-456F-80FB-63D6A9DDB2AE}" type="presOf" srcId="{4CE97F8D-198E-4FD8-BAFA-69FD617BEEAF}" destId="{C67515FE-C87D-408C-B57F-3A0A5EEC7EF6}" srcOrd="0" destOrd="0" presId="urn:microsoft.com/office/officeart/2005/8/layout/bList2"/>
    <dgm:cxn modelId="{47FAC3A6-2A4F-44A2-BCA9-8DA66756B60F}" type="presOf" srcId="{3A3DE9E8-2E61-487D-9801-DF9857E059D4}" destId="{E7F47B18-6244-4A45-923B-1FCBE1E87962}" srcOrd="1" destOrd="0" presId="urn:microsoft.com/office/officeart/2005/8/layout/bList2"/>
    <dgm:cxn modelId="{B80463B1-2B3A-419E-91DC-97512B195A9E}" type="presOf" srcId="{948A86EB-9F06-4F3A-8063-40BDC7935FBC}" destId="{AE219193-D5B3-4875-A737-781CB6F23C94}" srcOrd="0" destOrd="1" presId="urn:microsoft.com/office/officeart/2005/8/layout/bList2"/>
    <dgm:cxn modelId="{BB68E5D0-70B1-4A66-9097-AD84D4A7C3E5}" type="presOf" srcId="{0D93D4BC-AEDD-4C99-9C17-EEFFFCE88D95}" destId="{92A69717-5523-452B-84EA-1BFF5EEF2BBE}" srcOrd="0" destOrd="2" presId="urn:microsoft.com/office/officeart/2005/8/layout/bList2"/>
    <dgm:cxn modelId="{DC0D8DD1-AC52-40BD-913D-83BB9171BE4A}" srcId="{E7D46B6F-84CE-4A37-AE2A-DA5C070F64BC}" destId="{0D93D4BC-AEDD-4C99-9C17-EEFFFCE88D95}" srcOrd="2" destOrd="0" parTransId="{6FE5F45E-DE0E-4425-870B-D1619DB01627}" sibTransId="{B21C27FF-3893-4078-A925-C7144168B501}"/>
    <dgm:cxn modelId="{2114C6D7-9244-468F-96AD-4DB06D931DF0}" type="presParOf" srcId="{2BFEC45A-47AF-4D95-BB7E-2DE96A384652}" destId="{3DCA562A-54B5-49B7-B15C-71405612D5F4}" srcOrd="0" destOrd="0" presId="urn:microsoft.com/office/officeart/2005/8/layout/bList2"/>
    <dgm:cxn modelId="{3FFA52F5-37DA-41B1-9C06-1CB585F2FF52}" type="presParOf" srcId="{3DCA562A-54B5-49B7-B15C-71405612D5F4}" destId="{AE219193-D5B3-4875-A737-781CB6F23C94}" srcOrd="0" destOrd="0" presId="urn:microsoft.com/office/officeart/2005/8/layout/bList2"/>
    <dgm:cxn modelId="{E18CF771-FA4D-4C18-9080-777D144DEB70}" type="presParOf" srcId="{3DCA562A-54B5-49B7-B15C-71405612D5F4}" destId="{EC5DE08A-4B52-452D-A9B0-5C3B5D85C6E4}" srcOrd="1" destOrd="0" presId="urn:microsoft.com/office/officeart/2005/8/layout/bList2"/>
    <dgm:cxn modelId="{7EE14B51-B0DD-448D-BEEE-CB804396CD1C}" type="presParOf" srcId="{3DCA562A-54B5-49B7-B15C-71405612D5F4}" destId="{E7F47B18-6244-4A45-923B-1FCBE1E87962}" srcOrd="2" destOrd="0" presId="urn:microsoft.com/office/officeart/2005/8/layout/bList2"/>
    <dgm:cxn modelId="{6CA91B06-2B11-4275-93CE-B4D69C78D38C}" type="presParOf" srcId="{3DCA562A-54B5-49B7-B15C-71405612D5F4}" destId="{3CE29A2D-33C3-4C14-A1A1-EEE6FEF57676}" srcOrd="3" destOrd="0" presId="urn:microsoft.com/office/officeart/2005/8/layout/bList2"/>
    <dgm:cxn modelId="{61D679A7-B10B-4723-8840-05B28E5E8F78}" type="presParOf" srcId="{2BFEC45A-47AF-4D95-BB7E-2DE96A384652}" destId="{C67515FE-C87D-408C-B57F-3A0A5EEC7EF6}" srcOrd="1" destOrd="0" presId="urn:microsoft.com/office/officeart/2005/8/layout/bList2"/>
    <dgm:cxn modelId="{26513A32-1504-42EF-8639-44EA7051901D}" type="presParOf" srcId="{2BFEC45A-47AF-4D95-BB7E-2DE96A384652}" destId="{B528DA5B-3F75-4F7F-B8EA-404C1BF4B159}" srcOrd="2" destOrd="0" presId="urn:microsoft.com/office/officeart/2005/8/layout/bList2"/>
    <dgm:cxn modelId="{8F4C9575-283A-4952-BC1D-C8C19DE87B88}" type="presParOf" srcId="{B528DA5B-3F75-4F7F-B8EA-404C1BF4B159}" destId="{92A69717-5523-452B-84EA-1BFF5EEF2BBE}" srcOrd="0" destOrd="0" presId="urn:microsoft.com/office/officeart/2005/8/layout/bList2"/>
    <dgm:cxn modelId="{858E2584-5709-45CB-9FA9-146CDEF40ABD}" type="presParOf" srcId="{B528DA5B-3F75-4F7F-B8EA-404C1BF4B159}" destId="{8EBE40D2-3232-4FA5-B738-31943D322639}" srcOrd="1" destOrd="0" presId="urn:microsoft.com/office/officeart/2005/8/layout/bList2"/>
    <dgm:cxn modelId="{AD68BE4E-0F90-46B5-A4B9-EE34582FF145}" type="presParOf" srcId="{B528DA5B-3F75-4F7F-B8EA-404C1BF4B159}" destId="{B7339E7F-6C39-45D0-A81C-EE744C70AD38}" srcOrd="2" destOrd="0" presId="urn:microsoft.com/office/officeart/2005/8/layout/bList2"/>
    <dgm:cxn modelId="{E740370C-FCBD-45C0-B04A-C6C4304C2D50}" type="presParOf" srcId="{B528DA5B-3F75-4F7F-B8EA-404C1BF4B159}" destId="{D9302092-6B25-47C2-990E-E39E6984BA90}" srcOrd="3" destOrd="0" presId="urn:microsoft.com/office/officeart/2005/8/layout/b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C4D4BC-0C13-4F6B-86E9-124D1D602CD5}">
      <dsp:nvSpPr>
        <dsp:cNvPr id="0" name=""/>
        <dsp:cNvSpPr/>
      </dsp:nvSpPr>
      <dsp:spPr>
        <a:xfrm rot="5400000">
          <a:off x="319907" y="2533330"/>
          <a:ext cx="954581" cy="1588401"/>
        </a:xfrm>
        <a:prstGeom prst="corner">
          <a:avLst>
            <a:gd name="adj1" fmla="val 16120"/>
            <a:gd name="adj2" fmla="val 1611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24221F7-E791-4D1B-9A54-2416C10B9BC7}">
      <dsp:nvSpPr>
        <dsp:cNvPr id="0" name=""/>
        <dsp:cNvSpPr/>
      </dsp:nvSpPr>
      <dsp:spPr>
        <a:xfrm>
          <a:off x="160563" y="3007920"/>
          <a:ext cx="1434017" cy="125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n-US" sz="900" b="1" kern="1200" dirty="0"/>
            <a:t>Nomination Forms Released</a:t>
          </a:r>
        </a:p>
        <a:p>
          <a:pPr marL="58738" lvl="0" indent="-58738" algn="l" defTabSz="400050">
            <a:lnSpc>
              <a:spcPct val="90000"/>
            </a:lnSpc>
            <a:spcBef>
              <a:spcPct val="0"/>
            </a:spcBef>
            <a:spcAft>
              <a:spcPct val="35000"/>
            </a:spcAft>
            <a:buFont typeface="Arial" panose="020B0604020202020204" pitchFamily="34" charset="0"/>
            <a:buChar char="•"/>
          </a:pPr>
          <a:r>
            <a:rPr lang="en-US" sz="900" kern="1200" dirty="0">
              <a:solidFill>
                <a:srgbClr val="000000">
                  <a:hueOff val="0"/>
                  <a:satOff val="0"/>
                  <a:lumOff val="0"/>
                  <a:alphaOff val="0"/>
                </a:srgbClr>
              </a:solidFill>
              <a:latin typeface="Arial"/>
              <a:ea typeface="+mn-ea"/>
              <a:cs typeface="+mn-cs"/>
            </a:rPr>
            <a:t>Candidates may either self-nominate or be nominated by others</a:t>
          </a:r>
          <a:endParaRPr lang="en-US" sz="900" b="1" kern="1200" dirty="0"/>
        </a:p>
        <a:p>
          <a:pPr marL="58738" lvl="0" indent="-58738" algn="l" defTabSz="400050">
            <a:lnSpc>
              <a:spcPct val="90000"/>
            </a:lnSpc>
            <a:spcBef>
              <a:spcPct val="0"/>
            </a:spcBef>
            <a:spcAft>
              <a:spcPct val="35000"/>
            </a:spcAft>
            <a:buFont typeface="Arial" panose="020B0604020202020204" pitchFamily="34" charset="0"/>
            <a:buChar char="•"/>
          </a:pPr>
          <a:r>
            <a:rPr lang="en-US" sz="900" b="0" kern="1200" dirty="0"/>
            <a:t>PDF posted to #general and #elections</a:t>
          </a:r>
        </a:p>
      </dsp:txBody>
      <dsp:txXfrm>
        <a:off x="160563" y="3007920"/>
        <a:ext cx="1434017" cy="1257000"/>
      </dsp:txXfrm>
    </dsp:sp>
    <dsp:sp modelId="{6D4A7C54-A629-4A7A-BB5C-36030B29EDB9}">
      <dsp:nvSpPr>
        <dsp:cNvPr id="0" name=""/>
        <dsp:cNvSpPr/>
      </dsp:nvSpPr>
      <dsp:spPr>
        <a:xfrm>
          <a:off x="1324012" y="2416390"/>
          <a:ext cx="270569" cy="270569"/>
        </a:xfrm>
        <a:prstGeom prst="triangle">
          <a:avLst>
            <a:gd name="adj" fmla="val 10000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33F8ECD-CB40-4F99-A512-BF7844CBA97B}">
      <dsp:nvSpPr>
        <dsp:cNvPr id="0" name=""/>
        <dsp:cNvSpPr/>
      </dsp:nvSpPr>
      <dsp:spPr>
        <a:xfrm rot="5400000">
          <a:off x="2075424" y="2098925"/>
          <a:ext cx="954581" cy="1588401"/>
        </a:xfrm>
        <a:prstGeom prst="corner">
          <a:avLst>
            <a:gd name="adj1" fmla="val 16120"/>
            <a:gd name="adj2" fmla="val 1611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196464-E004-4421-9974-79A51F590944}">
      <dsp:nvSpPr>
        <dsp:cNvPr id="0" name=""/>
        <dsp:cNvSpPr/>
      </dsp:nvSpPr>
      <dsp:spPr>
        <a:xfrm>
          <a:off x="1916081" y="2573515"/>
          <a:ext cx="1434017" cy="125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n-US" sz="900" b="1" kern="1200"/>
            <a:t>Nomination </a:t>
          </a:r>
          <a:r>
            <a:rPr lang="en-US" sz="900" b="1" kern="1200" dirty="0"/>
            <a:t>Deadline</a:t>
          </a: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Completed forms can be posted to the #elections channel on Slack or emailed to </a:t>
          </a:r>
          <a:r>
            <a:rPr lang="en-US" sz="900" kern="1200" dirty="0">
              <a:solidFill>
                <a:srgbClr val="000000">
                  <a:hueOff val="0"/>
                  <a:satOff val="0"/>
                  <a:lumOff val="0"/>
                  <a:alphaOff val="0"/>
                </a:srgbClr>
              </a:solidFill>
              <a:latin typeface="Arial"/>
              <a:ea typeface="+mn-ea"/>
              <a:cs typeface="+mn-cs"/>
              <a:hlinkClick xmlns:r="http://schemas.openxmlformats.org/officeDocument/2006/relationships" r:id="rId1"/>
            </a:rPr>
            <a:t>secretary@makersmiths.org</a:t>
          </a:r>
          <a:endParaRPr lang="en-US" sz="900" kern="1200" dirty="0">
            <a:solidFill>
              <a:srgbClr val="000000">
                <a:hueOff val="0"/>
                <a:satOff val="0"/>
                <a:lumOff val="0"/>
                <a:alphaOff val="0"/>
              </a:srgbClr>
            </a:solidFill>
            <a:latin typeface="Arial"/>
            <a:ea typeface="+mn-ea"/>
            <a:cs typeface="+mn-cs"/>
          </a:endParaRP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Voter registration/distribution finalized using </a:t>
          </a:r>
          <a:r>
            <a:rPr lang="en-US" sz="900" kern="1200" dirty="0" err="1">
              <a:solidFill>
                <a:srgbClr val="000000">
                  <a:hueOff val="0"/>
                  <a:satOff val="0"/>
                  <a:lumOff val="0"/>
                  <a:alphaOff val="0"/>
                </a:srgbClr>
              </a:solidFill>
              <a:latin typeface="Arial"/>
              <a:ea typeface="+mn-ea"/>
              <a:cs typeface="+mn-cs"/>
            </a:rPr>
            <a:t>WildApricot</a:t>
          </a:r>
          <a:endParaRPr lang="en-US" sz="900" kern="1200" dirty="0">
            <a:solidFill>
              <a:srgbClr val="000000">
                <a:hueOff val="0"/>
                <a:satOff val="0"/>
                <a:lumOff val="0"/>
                <a:alphaOff val="0"/>
              </a:srgbClr>
            </a:solidFill>
            <a:latin typeface="Arial"/>
            <a:ea typeface="+mn-ea"/>
            <a:cs typeface="+mn-cs"/>
          </a:endParaRP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Number of voters required for quorum established (1/3 of voting members)</a:t>
          </a:r>
        </a:p>
      </dsp:txBody>
      <dsp:txXfrm>
        <a:off x="1916081" y="2573515"/>
        <a:ext cx="1434017" cy="1257000"/>
      </dsp:txXfrm>
    </dsp:sp>
    <dsp:sp modelId="{58CED7B6-3299-4330-AC31-9FBE6E51451B}">
      <dsp:nvSpPr>
        <dsp:cNvPr id="0" name=""/>
        <dsp:cNvSpPr/>
      </dsp:nvSpPr>
      <dsp:spPr>
        <a:xfrm>
          <a:off x="3079530" y="1981985"/>
          <a:ext cx="270569" cy="270569"/>
        </a:xfrm>
        <a:prstGeom prst="triangle">
          <a:avLst>
            <a:gd name="adj" fmla="val 10000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C30BA4-7647-414A-851C-566D490779F1}">
      <dsp:nvSpPr>
        <dsp:cNvPr id="0" name=""/>
        <dsp:cNvSpPr/>
      </dsp:nvSpPr>
      <dsp:spPr>
        <a:xfrm rot="5400000">
          <a:off x="3830942" y="1664521"/>
          <a:ext cx="954581" cy="1588401"/>
        </a:xfrm>
        <a:prstGeom prst="corner">
          <a:avLst>
            <a:gd name="adj1" fmla="val 16120"/>
            <a:gd name="adj2" fmla="val 1611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ED1503-4F79-4436-8BD7-926BB9EEC93C}">
      <dsp:nvSpPr>
        <dsp:cNvPr id="0" name=""/>
        <dsp:cNvSpPr/>
      </dsp:nvSpPr>
      <dsp:spPr>
        <a:xfrm>
          <a:off x="3671599" y="2139110"/>
          <a:ext cx="1434017" cy="125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n-US" sz="900" b="1" kern="1200" dirty="0">
              <a:solidFill>
                <a:srgbClr val="000000">
                  <a:hueOff val="0"/>
                  <a:satOff val="0"/>
                  <a:lumOff val="0"/>
                  <a:alphaOff val="0"/>
                </a:srgbClr>
              </a:solidFill>
              <a:latin typeface="Arial"/>
              <a:ea typeface="+mn-ea"/>
              <a:cs typeface="+mn-cs"/>
            </a:rPr>
            <a:t>Next Regular meeting</a:t>
          </a: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Each nominee will be given an opportunity to address the membership</a:t>
          </a:r>
        </a:p>
      </dsp:txBody>
      <dsp:txXfrm>
        <a:off x="3671599" y="2139110"/>
        <a:ext cx="1434017" cy="1257000"/>
      </dsp:txXfrm>
    </dsp:sp>
    <dsp:sp modelId="{5A5F93E2-9416-4924-8D7B-30AEADA46120}">
      <dsp:nvSpPr>
        <dsp:cNvPr id="0" name=""/>
        <dsp:cNvSpPr/>
      </dsp:nvSpPr>
      <dsp:spPr>
        <a:xfrm>
          <a:off x="4835047" y="1547581"/>
          <a:ext cx="270569" cy="270569"/>
        </a:xfrm>
        <a:prstGeom prst="triangle">
          <a:avLst>
            <a:gd name="adj" fmla="val 10000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F337914-D19E-4EB0-9AA5-29A837557A75}">
      <dsp:nvSpPr>
        <dsp:cNvPr id="0" name=""/>
        <dsp:cNvSpPr/>
      </dsp:nvSpPr>
      <dsp:spPr>
        <a:xfrm rot="5400000">
          <a:off x="5586460" y="1230116"/>
          <a:ext cx="954581" cy="1588401"/>
        </a:xfrm>
        <a:prstGeom prst="corner">
          <a:avLst>
            <a:gd name="adj1" fmla="val 16120"/>
            <a:gd name="adj2" fmla="val 1611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5F6E817-1052-4C91-80AC-43308E5BD7DB}">
      <dsp:nvSpPr>
        <dsp:cNvPr id="0" name=""/>
        <dsp:cNvSpPr/>
      </dsp:nvSpPr>
      <dsp:spPr>
        <a:xfrm>
          <a:off x="5427117" y="1704706"/>
          <a:ext cx="1434017" cy="125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n-US" sz="900" b="1" kern="1200" dirty="0">
              <a:solidFill>
                <a:srgbClr val="000000">
                  <a:hueOff val="0"/>
                  <a:satOff val="0"/>
                  <a:lumOff val="0"/>
                  <a:alphaOff val="0"/>
                </a:srgbClr>
              </a:solidFill>
              <a:latin typeface="Arial"/>
              <a:ea typeface="+mn-ea"/>
              <a:cs typeface="+mn-cs"/>
            </a:rPr>
            <a:t>Voting Opens</a:t>
          </a: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We will be using </a:t>
          </a:r>
          <a:r>
            <a:rPr lang="en-US" sz="900" kern="1200" dirty="0" err="1">
              <a:solidFill>
                <a:srgbClr val="000000">
                  <a:hueOff val="0"/>
                  <a:satOff val="0"/>
                  <a:lumOff val="0"/>
                  <a:alphaOff val="0"/>
                </a:srgbClr>
              </a:solidFill>
              <a:latin typeface="Arial"/>
              <a:ea typeface="+mn-ea"/>
              <a:cs typeface="+mn-cs"/>
            </a:rPr>
            <a:t>OpaVote</a:t>
          </a:r>
          <a:endParaRPr lang="en-US" sz="900" kern="1200" dirty="0">
            <a:solidFill>
              <a:srgbClr val="000000">
                <a:hueOff val="0"/>
                <a:satOff val="0"/>
                <a:lumOff val="0"/>
                <a:alphaOff val="0"/>
              </a:srgbClr>
            </a:solidFill>
            <a:latin typeface="Arial"/>
            <a:ea typeface="+mn-ea"/>
            <a:cs typeface="+mn-cs"/>
          </a:endParaRP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Each voting member will receive an invite (specific to them) to vote online</a:t>
          </a: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Paper ballots will also be available upon request if accommodations are needed</a:t>
          </a:r>
        </a:p>
      </dsp:txBody>
      <dsp:txXfrm>
        <a:off x="5427117" y="1704706"/>
        <a:ext cx="1434017" cy="1257000"/>
      </dsp:txXfrm>
    </dsp:sp>
    <dsp:sp modelId="{8DFC1E71-ED74-42F1-9B40-3B0178447D39}">
      <dsp:nvSpPr>
        <dsp:cNvPr id="0" name=""/>
        <dsp:cNvSpPr/>
      </dsp:nvSpPr>
      <dsp:spPr>
        <a:xfrm>
          <a:off x="6590565" y="1113176"/>
          <a:ext cx="270569" cy="270569"/>
        </a:xfrm>
        <a:prstGeom prst="triangle">
          <a:avLst>
            <a:gd name="adj" fmla="val 10000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E489D7-D6C6-4A6B-8858-FF7EA1FDF0AE}">
      <dsp:nvSpPr>
        <dsp:cNvPr id="0" name=""/>
        <dsp:cNvSpPr/>
      </dsp:nvSpPr>
      <dsp:spPr>
        <a:xfrm rot="5400000">
          <a:off x="7341978" y="795711"/>
          <a:ext cx="954581" cy="1588401"/>
        </a:xfrm>
        <a:prstGeom prst="corner">
          <a:avLst>
            <a:gd name="adj1" fmla="val 16120"/>
            <a:gd name="adj2" fmla="val 16110"/>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558E9D-0E76-4F7F-8015-BA4014FC0315}">
      <dsp:nvSpPr>
        <dsp:cNvPr id="0" name=""/>
        <dsp:cNvSpPr/>
      </dsp:nvSpPr>
      <dsp:spPr>
        <a:xfrm>
          <a:off x="7182635" y="1270301"/>
          <a:ext cx="1434017" cy="1257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marL="0" lvl="0" indent="0" algn="l" defTabSz="400050">
            <a:lnSpc>
              <a:spcPct val="90000"/>
            </a:lnSpc>
            <a:spcBef>
              <a:spcPct val="0"/>
            </a:spcBef>
            <a:spcAft>
              <a:spcPct val="35000"/>
            </a:spcAft>
            <a:buNone/>
          </a:pPr>
          <a:r>
            <a:rPr lang="en-US" sz="900" b="1" kern="1200" dirty="0">
              <a:solidFill>
                <a:srgbClr val="000000">
                  <a:hueOff val="0"/>
                  <a:satOff val="0"/>
                  <a:lumOff val="0"/>
                  <a:alphaOff val="0"/>
                </a:srgbClr>
              </a:solidFill>
              <a:latin typeface="Arial"/>
              <a:ea typeface="+mn-ea"/>
              <a:cs typeface="+mn-cs"/>
            </a:rPr>
            <a:t>Providing Members 1 week for online voting</a:t>
          </a: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Quorum will be confirmed (from proxy forms) – 1/3 of voting members</a:t>
          </a: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Voting will be closed</a:t>
          </a: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Votes will be tallied</a:t>
          </a:r>
        </a:p>
        <a:p>
          <a:pPr marL="115888" lvl="1" indent="-58738" algn="l" defTabSz="400050">
            <a:lnSpc>
              <a:spcPct val="90000"/>
            </a:lnSpc>
            <a:spcBef>
              <a:spcPct val="0"/>
            </a:spcBef>
            <a:spcAft>
              <a:spcPct val="15000"/>
            </a:spcAft>
            <a:buChar char="•"/>
          </a:pPr>
          <a:r>
            <a:rPr lang="en-US" sz="900" kern="1200" dirty="0">
              <a:solidFill>
                <a:srgbClr val="000000">
                  <a:hueOff val="0"/>
                  <a:satOff val="0"/>
                  <a:lumOff val="0"/>
                  <a:alphaOff val="0"/>
                </a:srgbClr>
              </a:solidFill>
              <a:latin typeface="Arial"/>
              <a:ea typeface="+mn-ea"/>
              <a:cs typeface="+mn-cs"/>
            </a:rPr>
            <a:t>New Board Member will be announced, duties to commence immediately</a:t>
          </a:r>
        </a:p>
      </dsp:txBody>
      <dsp:txXfrm>
        <a:off x="7182635" y="1270301"/>
        <a:ext cx="1434017" cy="1257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219193-D5B3-4875-A737-781CB6F23C94}">
      <dsp:nvSpPr>
        <dsp:cNvPr id="0" name=""/>
        <dsp:cNvSpPr/>
      </dsp:nvSpPr>
      <dsp:spPr>
        <a:xfrm>
          <a:off x="1392613" y="3312"/>
          <a:ext cx="2587842" cy="193176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49530" rIns="16510" bIns="16510" numCol="1" spcCol="1270" anchor="t" anchorCtr="0">
          <a:noAutofit/>
        </a:bodyPr>
        <a:lstStyle/>
        <a:p>
          <a:pPr marL="114300" lvl="1" indent="-114300" algn="l" defTabSz="577850">
            <a:lnSpc>
              <a:spcPct val="90000"/>
            </a:lnSpc>
            <a:spcBef>
              <a:spcPct val="0"/>
            </a:spcBef>
            <a:spcAft>
              <a:spcPct val="15000"/>
            </a:spcAft>
            <a:buChar char="•"/>
          </a:pPr>
          <a:r>
            <a:rPr lang="en-US" sz="1300" kern="1200"/>
            <a:t>Key info will be on #general</a:t>
          </a:r>
          <a:endParaRPr lang="en-US" sz="1300" kern="1200" dirty="0"/>
        </a:p>
        <a:p>
          <a:pPr marL="114300" lvl="1" indent="-114300" algn="l" defTabSz="577850">
            <a:lnSpc>
              <a:spcPct val="90000"/>
            </a:lnSpc>
            <a:spcBef>
              <a:spcPct val="0"/>
            </a:spcBef>
            <a:spcAft>
              <a:spcPct val="15000"/>
            </a:spcAft>
            <a:buChar char="•"/>
          </a:pPr>
          <a:r>
            <a:rPr lang="en-US" sz="1300" kern="1200" dirty="0"/>
            <a:t>Election specific info (forms, etc.) will be on #elections</a:t>
          </a:r>
        </a:p>
      </dsp:txBody>
      <dsp:txXfrm>
        <a:off x="1437877" y="48576"/>
        <a:ext cx="2497314" cy="1886505"/>
      </dsp:txXfrm>
    </dsp:sp>
    <dsp:sp modelId="{E7F47B18-6244-4A45-923B-1FCBE1E87962}">
      <dsp:nvSpPr>
        <dsp:cNvPr id="0" name=""/>
        <dsp:cNvSpPr/>
      </dsp:nvSpPr>
      <dsp:spPr>
        <a:xfrm>
          <a:off x="1392613" y="1935082"/>
          <a:ext cx="2587842" cy="830661"/>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0" rIns="62230" bIns="0" numCol="1" spcCol="1270" anchor="ctr" anchorCtr="0">
          <a:noAutofit/>
        </a:bodyPr>
        <a:lstStyle/>
        <a:p>
          <a:pPr marL="0" lvl="0" indent="0" algn="l" defTabSz="2178050">
            <a:lnSpc>
              <a:spcPct val="90000"/>
            </a:lnSpc>
            <a:spcBef>
              <a:spcPct val="0"/>
            </a:spcBef>
            <a:spcAft>
              <a:spcPct val="35000"/>
            </a:spcAft>
            <a:buNone/>
          </a:pPr>
          <a:r>
            <a:rPr lang="en-US" sz="4900" kern="1200" dirty="0"/>
            <a:t>Slack</a:t>
          </a:r>
        </a:p>
      </dsp:txBody>
      <dsp:txXfrm>
        <a:off x="1392613" y="1935082"/>
        <a:ext cx="1822424" cy="830661"/>
      </dsp:txXfrm>
    </dsp:sp>
    <dsp:sp modelId="{3CE29A2D-33C3-4C14-A1A1-EEE6FEF57676}">
      <dsp:nvSpPr>
        <dsp:cNvPr id="0" name=""/>
        <dsp:cNvSpPr/>
      </dsp:nvSpPr>
      <dsp:spPr>
        <a:xfrm>
          <a:off x="3288244" y="2067025"/>
          <a:ext cx="905744" cy="905744"/>
        </a:xfrm>
        <a:prstGeom prst="ellipse">
          <a:avLst/>
        </a:prstGeom>
        <a:blipFill>
          <a:blip xmlns:r="http://schemas.openxmlformats.org/officeDocument/2006/relationships" r:embed="rId1">
            <a:extLst>
              <a:ext uri="{BEBA8EAE-BF5A-486C-A8C5-ECC9F3942E4B}">
                <a14:imgProps xmlns:a14="http://schemas.microsoft.com/office/drawing/2010/main">
                  <a14:imgLayer r:embed="rId2">
                    <a14:imgEffect>
                      <a14:saturation sat="0"/>
                    </a14:imgEffect>
                  </a14:imgLayer>
                </a14:imgProps>
              </a:ext>
              <a:ext uri="{28A0092B-C50C-407E-A947-70E740481C1C}">
                <a14:useLocalDpi xmlns:a14="http://schemas.microsoft.com/office/drawing/2010/main" val="0"/>
              </a:ext>
            </a:extLst>
          </a:blip>
          <a:srcRect/>
          <a:stretch>
            <a:fillRect l="-39000" r="-39000"/>
          </a:stretch>
        </a:blip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A69717-5523-452B-84EA-1BFF5EEF2BBE}">
      <dsp:nvSpPr>
        <dsp:cNvPr id="0" name=""/>
        <dsp:cNvSpPr/>
      </dsp:nvSpPr>
      <dsp:spPr>
        <a:xfrm>
          <a:off x="4418381" y="3312"/>
          <a:ext cx="2587842" cy="1931769"/>
        </a:xfrm>
        <a:prstGeom prst="round2SameRect">
          <a:avLst>
            <a:gd name="adj1" fmla="val 8000"/>
            <a:gd name="adj2" fmla="val 0"/>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6510" tIns="49530" rIns="16510" bIns="16510" numCol="1" spcCol="1270" anchor="t" anchorCtr="0">
          <a:noAutofit/>
        </a:bodyPr>
        <a:lstStyle/>
        <a:p>
          <a:pPr marL="114300" lvl="1" indent="-114300" algn="l" defTabSz="577850">
            <a:lnSpc>
              <a:spcPct val="90000"/>
            </a:lnSpc>
            <a:spcBef>
              <a:spcPct val="0"/>
            </a:spcBef>
            <a:spcAft>
              <a:spcPct val="15000"/>
            </a:spcAft>
            <a:buChar char="•"/>
          </a:pPr>
          <a:r>
            <a:rPr lang="en-US" sz="1300" kern="1200" dirty="0"/>
            <a:t>From </a:t>
          </a:r>
          <a:r>
            <a:rPr lang="en-US" sz="1300" kern="1200" dirty="0">
              <a:hlinkClick xmlns:r="http://schemas.openxmlformats.org/officeDocument/2006/relationships" r:id="rId3"/>
            </a:rPr>
            <a:t>secretary@makersmiths.org</a:t>
          </a:r>
          <a:endParaRPr lang="en-US" sz="1300" kern="1200" dirty="0"/>
        </a:p>
        <a:p>
          <a:pPr marL="114300" lvl="1" indent="-114300" algn="l" defTabSz="577850">
            <a:lnSpc>
              <a:spcPct val="90000"/>
            </a:lnSpc>
            <a:spcBef>
              <a:spcPct val="0"/>
            </a:spcBef>
            <a:spcAft>
              <a:spcPct val="15000"/>
            </a:spcAft>
            <a:buChar char="•"/>
          </a:pPr>
          <a:r>
            <a:rPr lang="en-US" sz="1300" kern="1200" dirty="0"/>
            <a:t>Voters will get online vote invitations via their designated email in Wild Apricot</a:t>
          </a:r>
        </a:p>
        <a:p>
          <a:pPr marL="114300" lvl="1" indent="-114300" algn="l" defTabSz="577850">
            <a:lnSpc>
              <a:spcPct val="90000"/>
            </a:lnSpc>
            <a:spcBef>
              <a:spcPct val="0"/>
            </a:spcBef>
            <a:spcAft>
              <a:spcPct val="15000"/>
            </a:spcAft>
            <a:buChar char="•"/>
          </a:pPr>
          <a:r>
            <a:rPr lang="en-US" sz="1300" kern="1200"/>
            <a:t>Email blast reminders will be sent to solicit nominations and then to remind folks to vote online</a:t>
          </a:r>
          <a:endParaRPr lang="en-US" sz="1300" kern="1200" dirty="0"/>
        </a:p>
      </dsp:txBody>
      <dsp:txXfrm>
        <a:off x="4463645" y="48576"/>
        <a:ext cx="2497314" cy="1886505"/>
      </dsp:txXfrm>
    </dsp:sp>
    <dsp:sp modelId="{B7339E7F-6C39-45D0-A81C-EE744C70AD38}">
      <dsp:nvSpPr>
        <dsp:cNvPr id="0" name=""/>
        <dsp:cNvSpPr/>
      </dsp:nvSpPr>
      <dsp:spPr>
        <a:xfrm>
          <a:off x="4418381" y="1935082"/>
          <a:ext cx="2587842" cy="830661"/>
        </a:xfrm>
        <a:prstGeom prst="rect">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6690" tIns="0" rIns="62230" bIns="0" numCol="1" spcCol="1270" anchor="ctr" anchorCtr="0">
          <a:noAutofit/>
        </a:bodyPr>
        <a:lstStyle/>
        <a:p>
          <a:pPr marL="0" lvl="0" indent="0" algn="l" defTabSz="2178050">
            <a:lnSpc>
              <a:spcPct val="90000"/>
            </a:lnSpc>
            <a:spcBef>
              <a:spcPct val="0"/>
            </a:spcBef>
            <a:spcAft>
              <a:spcPct val="35000"/>
            </a:spcAft>
            <a:buNone/>
          </a:pPr>
          <a:r>
            <a:rPr lang="en-US" sz="4900" kern="1200" dirty="0"/>
            <a:t>Email</a:t>
          </a:r>
        </a:p>
      </dsp:txBody>
      <dsp:txXfrm>
        <a:off x="4418381" y="1935082"/>
        <a:ext cx="1822424" cy="830661"/>
      </dsp:txXfrm>
    </dsp:sp>
    <dsp:sp modelId="{D9302092-6B25-47C2-990E-E39E6984BA90}">
      <dsp:nvSpPr>
        <dsp:cNvPr id="0" name=""/>
        <dsp:cNvSpPr/>
      </dsp:nvSpPr>
      <dsp:spPr>
        <a:xfrm>
          <a:off x="6314012" y="2067025"/>
          <a:ext cx="905744" cy="905744"/>
        </a:xfrm>
        <a:prstGeom prst="ellipse">
          <a:avLst/>
        </a:prstGeom>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1130675"/>
            <a:ext cx="8520600" cy="2052600"/>
          </a:xfrm>
          <a:prstGeom prst="rect">
            <a:avLst/>
          </a:prstGeom>
        </p:spPr>
        <p:txBody>
          <a:bodyPr spcFirstLastPara="1" wrap="square" lIns="91425" tIns="91425" rIns="91425" bIns="91425" anchor="ctr"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3220225"/>
            <a:ext cx="8520600" cy="792600"/>
          </a:xfrm>
          <a:prstGeom prst="rect">
            <a:avLst/>
          </a:prstGeom>
        </p:spPr>
        <p:txBody>
          <a:bodyPr spcFirstLastPara="1" wrap="square" lIns="91425" tIns="91425" rIns="91425" bIns="91425" anchor="ctr" anchorCtr="0"/>
          <a:lstStyle>
            <a:lvl1pPr lvl="0" algn="ctr">
              <a:lnSpc>
                <a:spcPct val="100000"/>
              </a:lnSpc>
              <a:spcBef>
                <a:spcPts val="0"/>
              </a:spcBef>
              <a:spcAft>
                <a:spcPts val="0"/>
              </a:spcAft>
              <a:buClr>
                <a:srgbClr val="999999"/>
              </a:buClr>
              <a:buSzPts val="2800"/>
              <a:buNone/>
              <a:defRPr sz="2800">
                <a:solidFill>
                  <a:srgbClr val="999999"/>
                </a:solidFill>
              </a:defRPr>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13" name="Google Shape;13;p2"/>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1">
  <p:cSld name="TITLE_AND_TWO_COLUMNS_1">
    <p:bg>
      <p:bgPr>
        <a:solidFill>
          <a:srgbClr val="000000"/>
        </a:solidFill>
        <a:effectLst/>
      </p:bgPr>
    </p:bg>
    <p:spTree>
      <p:nvGrpSpPr>
        <p:cNvPr id="1" name="Shape 53"/>
        <p:cNvGrpSpPr/>
        <p:nvPr/>
      </p:nvGrpSpPr>
      <p:grpSpPr>
        <a:xfrm>
          <a:off x="0" y="0"/>
          <a:ext cx="0" cy="0"/>
          <a:chOff x="0" y="0"/>
          <a:chExt cx="0" cy="0"/>
        </a:xfrm>
      </p:grpSpPr>
      <p:sp>
        <p:nvSpPr>
          <p:cNvPr id="54" name="Google Shape;54;p1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Clr>
                <a:srgbClr val="999999"/>
              </a:buClr>
              <a:buSzPts val="2800"/>
              <a:buNone/>
              <a:defRPr>
                <a:solidFill>
                  <a:srgbClr val="999999"/>
                </a:solidFill>
              </a:defRPr>
            </a:lvl1pPr>
            <a:lvl2pPr lvl="1" rtl="0">
              <a:spcBef>
                <a:spcPts val="0"/>
              </a:spcBef>
              <a:spcAft>
                <a:spcPts val="0"/>
              </a:spcAft>
              <a:buClr>
                <a:srgbClr val="999999"/>
              </a:buClr>
              <a:buSzPts val="2800"/>
              <a:buNone/>
              <a:defRPr>
                <a:solidFill>
                  <a:srgbClr val="999999"/>
                </a:solidFill>
              </a:defRPr>
            </a:lvl2pPr>
            <a:lvl3pPr lvl="2" rtl="0">
              <a:spcBef>
                <a:spcPts val="0"/>
              </a:spcBef>
              <a:spcAft>
                <a:spcPts val="0"/>
              </a:spcAft>
              <a:buClr>
                <a:srgbClr val="999999"/>
              </a:buClr>
              <a:buSzPts val="2800"/>
              <a:buNone/>
              <a:defRPr>
                <a:solidFill>
                  <a:srgbClr val="999999"/>
                </a:solidFill>
              </a:defRPr>
            </a:lvl3pPr>
            <a:lvl4pPr lvl="3" rtl="0">
              <a:spcBef>
                <a:spcPts val="0"/>
              </a:spcBef>
              <a:spcAft>
                <a:spcPts val="0"/>
              </a:spcAft>
              <a:buClr>
                <a:srgbClr val="999999"/>
              </a:buClr>
              <a:buSzPts val="2800"/>
              <a:buNone/>
              <a:defRPr>
                <a:solidFill>
                  <a:srgbClr val="999999"/>
                </a:solidFill>
              </a:defRPr>
            </a:lvl4pPr>
            <a:lvl5pPr lvl="4" rtl="0">
              <a:spcBef>
                <a:spcPts val="0"/>
              </a:spcBef>
              <a:spcAft>
                <a:spcPts val="0"/>
              </a:spcAft>
              <a:buClr>
                <a:srgbClr val="999999"/>
              </a:buClr>
              <a:buSzPts val="2800"/>
              <a:buNone/>
              <a:defRPr>
                <a:solidFill>
                  <a:srgbClr val="999999"/>
                </a:solidFill>
              </a:defRPr>
            </a:lvl5pPr>
            <a:lvl6pPr lvl="5" rtl="0">
              <a:spcBef>
                <a:spcPts val="0"/>
              </a:spcBef>
              <a:spcAft>
                <a:spcPts val="0"/>
              </a:spcAft>
              <a:buClr>
                <a:srgbClr val="999999"/>
              </a:buClr>
              <a:buSzPts val="2800"/>
              <a:buNone/>
              <a:defRPr>
                <a:solidFill>
                  <a:srgbClr val="999999"/>
                </a:solidFill>
              </a:defRPr>
            </a:lvl6pPr>
            <a:lvl7pPr lvl="6" rtl="0">
              <a:spcBef>
                <a:spcPts val="0"/>
              </a:spcBef>
              <a:spcAft>
                <a:spcPts val="0"/>
              </a:spcAft>
              <a:buClr>
                <a:srgbClr val="999999"/>
              </a:buClr>
              <a:buSzPts val="2800"/>
              <a:buNone/>
              <a:defRPr>
                <a:solidFill>
                  <a:srgbClr val="999999"/>
                </a:solidFill>
              </a:defRPr>
            </a:lvl7pPr>
            <a:lvl8pPr lvl="7" rtl="0">
              <a:spcBef>
                <a:spcPts val="0"/>
              </a:spcBef>
              <a:spcAft>
                <a:spcPts val="0"/>
              </a:spcAft>
              <a:buClr>
                <a:srgbClr val="999999"/>
              </a:buClr>
              <a:buSzPts val="2800"/>
              <a:buNone/>
              <a:defRPr>
                <a:solidFill>
                  <a:srgbClr val="999999"/>
                </a:solidFill>
              </a:defRPr>
            </a:lvl8pPr>
            <a:lvl9pPr lvl="8" rtl="0">
              <a:spcBef>
                <a:spcPts val="0"/>
              </a:spcBef>
              <a:spcAft>
                <a:spcPts val="0"/>
              </a:spcAft>
              <a:buClr>
                <a:srgbClr val="999999"/>
              </a:buClr>
              <a:buSzPts val="2800"/>
              <a:buNone/>
              <a:defRPr>
                <a:solidFill>
                  <a:srgbClr val="999999"/>
                </a:solidFill>
              </a:defRPr>
            </a:lvl9pPr>
          </a:lstStyle>
          <a:p>
            <a:endParaRPr/>
          </a:p>
        </p:txBody>
      </p:sp>
      <p:sp>
        <p:nvSpPr>
          <p:cNvPr id="55" name="Google Shape;55;p11"/>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Clr>
                <a:srgbClr val="999999"/>
              </a:buClr>
              <a:buSzPts val="1400"/>
              <a:buChar char="●"/>
              <a:defRPr sz="1400">
                <a:solidFill>
                  <a:srgbClr val="999999"/>
                </a:solidFill>
              </a:defRPr>
            </a:lvl1pPr>
            <a:lvl2pPr marL="914400" lvl="1" indent="-304800" rtl="0">
              <a:spcBef>
                <a:spcPts val="0"/>
              </a:spcBef>
              <a:spcAft>
                <a:spcPts val="0"/>
              </a:spcAft>
              <a:buClr>
                <a:srgbClr val="999999"/>
              </a:buClr>
              <a:buSzPts val="1200"/>
              <a:buChar char="○"/>
              <a:defRPr sz="1200">
                <a:solidFill>
                  <a:srgbClr val="999999"/>
                </a:solidFill>
              </a:defRPr>
            </a:lvl2pPr>
            <a:lvl3pPr marL="1371600" lvl="2" indent="-304800" rtl="0">
              <a:spcBef>
                <a:spcPts val="0"/>
              </a:spcBef>
              <a:spcAft>
                <a:spcPts val="0"/>
              </a:spcAft>
              <a:buClr>
                <a:srgbClr val="999999"/>
              </a:buClr>
              <a:buSzPts val="1200"/>
              <a:buChar char="■"/>
              <a:defRPr sz="1200">
                <a:solidFill>
                  <a:srgbClr val="999999"/>
                </a:solidFill>
              </a:defRPr>
            </a:lvl3pPr>
            <a:lvl4pPr marL="1828800" lvl="3" indent="-304800" rtl="0">
              <a:spcBef>
                <a:spcPts val="0"/>
              </a:spcBef>
              <a:spcAft>
                <a:spcPts val="0"/>
              </a:spcAft>
              <a:buClr>
                <a:srgbClr val="999999"/>
              </a:buClr>
              <a:buSzPts val="1200"/>
              <a:buChar char="●"/>
              <a:defRPr sz="1200">
                <a:solidFill>
                  <a:srgbClr val="999999"/>
                </a:solidFill>
              </a:defRPr>
            </a:lvl4pPr>
            <a:lvl5pPr marL="2286000" lvl="4" indent="-304800" rtl="0">
              <a:spcBef>
                <a:spcPts val="0"/>
              </a:spcBef>
              <a:spcAft>
                <a:spcPts val="0"/>
              </a:spcAft>
              <a:buClr>
                <a:srgbClr val="999999"/>
              </a:buClr>
              <a:buSzPts val="1200"/>
              <a:buChar char="○"/>
              <a:defRPr sz="1200">
                <a:solidFill>
                  <a:srgbClr val="999999"/>
                </a:solidFill>
              </a:defRPr>
            </a:lvl5pPr>
            <a:lvl6pPr marL="2743200" lvl="5" indent="-304800" rtl="0">
              <a:spcBef>
                <a:spcPts val="0"/>
              </a:spcBef>
              <a:spcAft>
                <a:spcPts val="0"/>
              </a:spcAft>
              <a:buClr>
                <a:srgbClr val="999999"/>
              </a:buClr>
              <a:buSzPts val="1200"/>
              <a:buChar char="■"/>
              <a:defRPr sz="1200">
                <a:solidFill>
                  <a:srgbClr val="999999"/>
                </a:solidFill>
              </a:defRPr>
            </a:lvl6pPr>
            <a:lvl7pPr marL="3200400" lvl="6" indent="-304800" rtl="0">
              <a:spcBef>
                <a:spcPts val="0"/>
              </a:spcBef>
              <a:spcAft>
                <a:spcPts val="0"/>
              </a:spcAft>
              <a:buClr>
                <a:srgbClr val="999999"/>
              </a:buClr>
              <a:buSzPts val="1200"/>
              <a:buChar char="●"/>
              <a:defRPr sz="1200">
                <a:solidFill>
                  <a:srgbClr val="999999"/>
                </a:solidFill>
              </a:defRPr>
            </a:lvl7pPr>
            <a:lvl8pPr marL="3657600" lvl="7" indent="-304800" rtl="0">
              <a:spcBef>
                <a:spcPts val="0"/>
              </a:spcBef>
              <a:spcAft>
                <a:spcPts val="0"/>
              </a:spcAft>
              <a:buClr>
                <a:srgbClr val="999999"/>
              </a:buClr>
              <a:buSzPts val="1200"/>
              <a:buChar char="○"/>
              <a:defRPr sz="1200">
                <a:solidFill>
                  <a:srgbClr val="999999"/>
                </a:solidFill>
              </a:defRPr>
            </a:lvl8pPr>
            <a:lvl9pPr marL="4114800" lvl="8" indent="-304800" rtl="0">
              <a:spcBef>
                <a:spcPts val="0"/>
              </a:spcBef>
              <a:spcAft>
                <a:spcPts val="0"/>
              </a:spcAft>
              <a:buClr>
                <a:srgbClr val="999999"/>
              </a:buClr>
              <a:buSzPts val="1200"/>
              <a:buChar char="■"/>
              <a:defRPr sz="1200">
                <a:solidFill>
                  <a:srgbClr val="999999"/>
                </a:solidFill>
              </a:defRPr>
            </a:lvl9pPr>
          </a:lstStyle>
          <a:p>
            <a:endParaRPr/>
          </a:p>
        </p:txBody>
      </p:sp>
      <p:sp>
        <p:nvSpPr>
          <p:cNvPr id="56" name="Google Shape;56;p11"/>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rtl="0">
              <a:spcBef>
                <a:spcPts val="0"/>
              </a:spcBef>
              <a:spcAft>
                <a:spcPts val="0"/>
              </a:spcAft>
              <a:buClr>
                <a:srgbClr val="999999"/>
              </a:buClr>
              <a:buSzPts val="1400"/>
              <a:buChar char="●"/>
              <a:defRPr sz="1400">
                <a:solidFill>
                  <a:srgbClr val="999999"/>
                </a:solidFill>
              </a:defRPr>
            </a:lvl1pPr>
            <a:lvl2pPr marL="914400" lvl="1" indent="-304800" rtl="0">
              <a:spcBef>
                <a:spcPts val="0"/>
              </a:spcBef>
              <a:spcAft>
                <a:spcPts val="0"/>
              </a:spcAft>
              <a:buClr>
                <a:srgbClr val="999999"/>
              </a:buClr>
              <a:buSzPts val="1200"/>
              <a:buChar char="○"/>
              <a:defRPr sz="1200">
                <a:solidFill>
                  <a:srgbClr val="999999"/>
                </a:solidFill>
              </a:defRPr>
            </a:lvl2pPr>
            <a:lvl3pPr marL="1371600" lvl="2" indent="-304800" rtl="0">
              <a:spcBef>
                <a:spcPts val="0"/>
              </a:spcBef>
              <a:spcAft>
                <a:spcPts val="0"/>
              </a:spcAft>
              <a:buClr>
                <a:srgbClr val="999999"/>
              </a:buClr>
              <a:buSzPts val="1200"/>
              <a:buChar char="■"/>
              <a:defRPr sz="1200">
                <a:solidFill>
                  <a:srgbClr val="999999"/>
                </a:solidFill>
              </a:defRPr>
            </a:lvl3pPr>
            <a:lvl4pPr marL="1828800" lvl="3" indent="-304800" rtl="0">
              <a:spcBef>
                <a:spcPts val="0"/>
              </a:spcBef>
              <a:spcAft>
                <a:spcPts val="0"/>
              </a:spcAft>
              <a:buClr>
                <a:srgbClr val="999999"/>
              </a:buClr>
              <a:buSzPts val="1200"/>
              <a:buChar char="●"/>
              <a:defRPr sz="1200">
                <a:solidFill>
                  <a:srgbClr val="999999"/>
                </a:solidFill>
              </a:defRPr>
            </a:lvl4pPr>
            <a:lvl5pPr marL="2286000" lvl="4" indent="-304800" rtl="0">
              <a:spcBef>
                <a:spcPts val="0"/>
              </a:spcBef>
              <a:spcAft>
                <a:spcPts val="0"/>
              </a:spcAft>
              <a:buClr>
                <a:srgbClr val="999999"/>
              </a:buClr>
              <a:buSzPts val="1200"/>
              <a:buChar char="○"/>
              <a:defRPr sz="1200">
                <a:solidFill>
                  <a:srgbClr val="999999"/>
                </a:solidFill>
              </a:defRPr>
            </a:lvl5pPr>
            <a:lvl6pPr marL="2743200" lvl="5" indent="-304800" rtl="0">
              <a:spcBef>
                <a:spcPts val="0"/>
              </a:spcBef>
              <a:spcAft>
                <a:spcPts val="0"/>
              </a:spcAft>
              <a:buClr>
                <a:srgbClr val="999999"/>
              </a:buClr>
              <a:buSzPts val="1200"/>
              <a:buChar char="■"/>
              <a:defRPr sz="1200">
                <a:solidFill>
                  <a:srgbClr val="999999"/>
                </a:solidFill>
              </a:defRPr>
            </a:lvl6pPr>
            <a:lvl7pPr marL="3200400" lvl="6" indent="-304800" rtl="0">
              <a:spcBef>
                <a:spcPts val="0"/>
              </a:spcBef>
              <a:spcAft>
                <a:spcPts val="0"/>
              </a:spcAft>
              <a:buClr>
                <a:srgbClr val="999999"/>
              </a:buClr>
              <a:buSzPts val="1200"/>
              <a:buChar char="●"/>
              <a:defRPr sz="1200">
                <a:solidFill>
                  <a:srgbClr val="999999"/>
                </a:solidFill>
              </a:defRPr>
            </a:lvl7pPr>
            <a:lvl8pPr marL="3657600" lvl="7" indent="-304800" rtl="0">
              <a:spcBef>
                <a:spcPts val="0"/>
              </a:spcBef>
              <a:spcAft>
                <a:spcPts val="0"/>
              </a:spcAft>
              <a:buClr>
                <a:srgbClr val="999999"/>
              </a:buClr>
              <a:buSzPts val="1200"/>
              <a:buChar char="○"/>
              <a:defRPr sz="1200">
                <a:solidFill>
                  <a:srgbClr val="999999"/>
                </a:solidFill>
              </a:defRPr>
            </a:lvl8pPr>
            <a:lvl9pPr marL="4114800" lvl="8" indent="-304800" rtl="0">
              <a:spcBef>
                <a:spcPts val="0"/>
              </a:spcBef>
              <a:spcAft>
                <a:spcPts val="0"/>
              </a:spcAft>
              <a:buClr>
                <a:srgbClr val="999999"/>
              </a:buClr>
              <a:buSzPts val="1200"/>
              <a:buChar char="■"/>
              <a:defRPr sz="1200">
                <a:solidFill>
                  <a:srgbClr val="999999"/>
                </a:solidFill>
              </a:defRPr>
            </a:lvl9pPr>
          </a:lstStyle>
          <a:p>
            <a:endParaRPr/>
          </a:p>
        </p:txBody>
      </p:sp>
      <p:sp>
        <p:nvSpPr>
          <p:cNvPr id="57" name="Google Shape;5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58" name="Google Shape;58;p11"/>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1">
  <p:cSld name="TITLE_ONLY_1">
    <p:bg>
      <p:bgPr>
        <a:solidFill>
          <a:srgbClr val="000000"/>
        </a:solidFill>
        <a:effectLst/>
      </p:bgPr>
    </p:bg>
    <p:spTree>
      <p:nvGrpSpPr>
        <p:cNvPr id="1" name="Shape 63"/>
        <p:cNvGrpSpPr/>
        <p:nvPr/>
      </p:nvGrpSpPr>
      <p:grpSpPr>
        <a:xfrm>
          <a:off x="0" y="0"/>
          <a:ext cx="0" cy="0"/>
          <a:chOff x="0" y="0"/>
          <a:chExt cx="0" cy="0"/>
        </a:xfrm>
      </p:grpSpPr>
      <p:sp>
        <p:nvSpPr>
          <p:cNvPr id="64" name="Google Shape;64;p1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Clr>
                <a:srgbClr val="999999"/>
              </a:buClr>
              <a:buSzPts val="2800"/>
              <a:buNone/>
              <a:defRPr>
                <a:solidFill>
                  <a:srgbClr val="999999"/>
                </a:solidFill>
              </a:defRPr>
            </a:lvl1pPr>
            <a:lvl2pPr lvl="1" rtl="0">
              <a:spcBef>
                <a:spcPts val="0"/>
              </a:spcBef>
              <a:spcAft>
                <a:spcPts val="0"/>
              </a:spcAft>
              <a:buClr>
                <a:srgbClr val="999999"/>
              </a:buClr>
              <a:buSzPts val="2800"/>
              <a:buNone/>
              <a:defRPr>
                <a:solidFill>
                  <a:srgbClr val="999999"/>
                </a:solidFill>
              </a:defRPr>
            </a:lvl2pPr>
            <a:lvl3pPr lvl="2" rtl="0">
              <a:spcBef>
                <a:spcPts val="0"/>
              </a:spcBef>
              <a:spcAft>
                <a:spcPts val="0"/>
              </a:spcAft>
              <a:buClr>
                <a:srgbClr val="999999"/>
              </a:buClr>
              <a:buSzPts val="2800"/>
              <a:buNone/>
              <a:defRPr>
                <a:solidFill>
                  <a:srgbClr val="999999"/>
                </a:solidFill>
              </a:defRPr>
            </a:lvl3pPr>
            <a:lvl4pPr lvl="3" rtl="0">
              <a:spcBef>
                <a:spcPts val="0"/>
              </a:spcBef>
              <a:spcAft>
                <a:spcPts val="0"/>
              </a:spcAft>
              <a:buClr>
                <a:srgbClr val="999999"/>
              </a:buClr>
              <a:buSzPts val="2800"/>
              <a:buNone/>
              <a:defRPr>
                <a:solidFill>
                  <a:srgbClr val="999999"/>
                </a:solidFill>
              </a:defRPr>
            </a:lvl4pPr>
            <a:lvl5pPr lvl="4" rtl="0">
              <a:spcBef>
                <a:spcPts val="0"/>
              </a:spcBef>
              <a:spcAft>
                <a:spcPts val="0"/>
              </a:spcAft>
              <a:buClr>
                <a:srgbClr val="999999"/>
              </a:buClr>
              <a:buSzPts val="2800"/>
              <a:buNone/>
              <a:defRPr>
                <a:solidFill>
                  <a:srgbClr val="999999"/>
                </a:solidFill>
              </a:defRPr>
            </a:lvl5pPr>
            <a:lvl6pPr lvl="5" rtl="0">
              <a:spcBef>
                <a:spcPts val="0"/>
              </a:spcBef>
              <a:spcAft>
                <a:spcPts val="0"/>
              </a:spcAft>
              <a:buClr>
                <a:srgbClr val="999999"/>
              </a:buClr>
              <a:buSzPts val="2800"/>
              <a:buNone/>
              <a:defRPr>
                <a:solidFill>
                  <a:srgbClr val="999999"/>
                </a:solidFill>
              </a:defRPr>
            </a:lvl6pPr>
            <a:lvl7pPr lvl="6" rtl="0">
              <a:spcBef>
                <a:spcPts val="0"/>
              </a:spcBef>
              <a:spcAft>
                <a:spcPts val="0"/>
              </a:spcAft>
              <a:buClr>
                <a:srgbClr val="999999"/>
              </a:buClr>
              <a:buSzPts val="2800"/>
              <a:buNone/>
              <a:defRPr>
                <a:solidFill>
                  <a:srgbClr val="999999"/>
                </a:solidFill>
              </a:defRPr>
            </a:lvl7pPr>
            <a:lvl8pPr lvl="7" rtl="0">
              <a:spcBef>
                <a:spcPts val="0"/>
              </a:spcBef>
              <a:spcAft>
                <a:spcPts val="0"/>
              </a:spcAft>
              <a:buClr>
                <a:srgbClr val="999999"/>
              </a:buClr>
              <a:buSzPts val="2800"/>
              <a:buNone/>
              <a:defRPr>
                <a:solidFill>
                  <a:srgbClr val="999999"/>
                </a:solidFill>
              </a:defRPr>
            </a:lvl8pPr>
            <a:lvl9pPr lvl="8" rtl="0">
              <a:spcBef>
                <a:spcPts val="0"/>
              </a:spcBef>
              <a:spcAft>
                <a:spcPts val="0"/>
              </a:spcAft>
              <a:buClr>
                <a:srgbClr val="999999"/>
              </a:buClr>
              <a:buSzPts val="2800"/>
              <a:buNone/>
              <a:defRPr>
                <a:solidFill>
                  <a:srgbClr val="999999"/>
                </a:solidFill>
              </a:defRPr>
            </a:lvl9pPr>
          </a:lstStyle>
          <a:p>
            <a:endParaRPr/>
          </a:p>
        </p:txBody>
      </p:sp>
      <p:sp>
        <p:nvSpPr>
          <p:cNvPr id="65" name="Google Shape;65;p1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66" name="Google Shape;66;p13"/>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67"/>
        <p:cNvGrpSpPr/>
        <p:nvPr/>
      </p:nvGrpSpPr>
      <p:grpSpPr>
        <a:xfrm>
          <a:off x="0" y="0"/>
          <a:ext cx="0" cy="0"/>
          <a:chOff x="0" y="0"/>
          <a:chExt cx="0" cy="0"/>
        </a:xfrm>
      </p:grpSpPr>
      <p:sp>
        <p:nvSpPr>
          <p:cNvPr id="68" name="Google Shape;68;p14"/>
          <p:cNvSpPr txBox="1">
            <a:spLocks noGrp="1"/>
          </p:cNvSpPr>
          <p:nvPr>
            <p:ph type="title"/>
          </p:nvPr>
        </p:nvSpPr>
        <p:spPr>
          <a:xfrm>
            <a:off x="387900" y="555600"/>
            <a:ext cx="2560200" cy="755700"/>
          </a:xfrm>
          <a:prstGeom prst="rect">
            <a:avLst/>
          </a:prstGeom>
          <a:solidFill>
            <a:srgbClr val="E31837"/>
          </a:solidFill>
        </p:spPr>
        <p:txBody>
          <a:bodyPr spcFirstLastPara="1" wrap="square" lIns="91425" tIns="91425" rIns="91425" bIns="91425" anchor="ctr" anchorCtr="0"/>
          <a:lstStyle>
            <a:lvl1pPr lvl="0">
              <a:spcBef>
                <a:spcPts val="0"/>
              </a:spcBef>
              <a:spcAft>
                <a:spcPts val="0"/>
              </a:spcAft>
              <a:buClr>
                <a:srgbClr val="FFFFFF"/>
              </a:buClr>
              <a:buSzPts val="1800"/>
              <a:buNone/>
              <a:defRPr sz="1800">
                <a:solidFill>
                  <a:srgbClr val="FFFFFF"/>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69" name="Google Shape;69;p14"/>
          <p:cNvSpPr txBox="1">
            <a:spLocks noGrp="1"/>
          </p:cNvSpPr>
          <p:nvPr>
            <p:ph type="body" idx="1"/>
          </p:nvPr>
        </p:nvSpPr>
        <p:spPr>
          <a:xfrm>
            <a:off x="387900" y="1389600"/>
            <a:ext cx="2560200" cy="31794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lstStyle>
            <a:lvl1pPr marL="457200" lvl="0" indent="-304800">
              <a:spcBef>
                <a:spcPts val="0"/>
              </a:spcBef>
              <a:spcAft>
                <a:spcPts val="0"/>
              </a:spcAft>
              <a:buClr>
                <a:srgbClr val="000000"/>
              </a:buClr>
              <a:buSzPts val="1200"/>
              <a:buChar char="●"/>
              <a:defRPr sz="1200">
                <a:solidFill>
                  <a:srgbClr val="000000"/>
                </a:solidFill>
              </a:defRPr>
            </a:lvl1pPr>
            <a:lvl2pPr marL="914400" lvl="1" indent="-304800">
              <a:spcBef>
                <a:spcPts val="0"/>
              </a:spcBef>
              <a:spcAft>
                <a:spcPts val="0"/>
              </a:spcAft>
              <a:buClr>
                <a:srgbClr val="000000"/>
              </a:buClr>
              <a:buSzPts val="1200"/>
              <a:buChar char="○"/>
              <a:defRPr sz="1200">
                <a:solidFill>
                  <a:srgbClr val="000000"/>
                </a:solidFill>
              </a:defRPr>
            </a:lvl2pPr>
            <a:lvl3pPr marL="1371600" lvl="2" indent="-304800">
              <a:spcBef>
                <a:spcPts val="0"/>
              </a:spcBef>
              <a:spcAft>
                <a:spcPts val="0"/>
              </a:spcAft>
              <a:buClr>
                <a:srgbClr val="000000"/>
              </a:buClr>
              <a:buSzPts val="1200"/>
              <a:buChar char="■"/>
              <a:defRPr sz="1200">
                <a:solidFill>
                  <a:srgbClr val="000000"/>
                </a:solidFill>
              </a:defRPr>
            </a:lvl3pPr>
            <a:lvl4pPr marL="1828800" lvl="3" indent="-304800">
              <a:spcBef>
                <a:spcPts val="0"/>
              </a:spcBef>
              <a:spcAft>
                <a:spcPts val="0"/>
              </a:spcAft>
              <a:buClr>
                <a:srgbClr val="000000"/>
              </a:buClr>
              <a:buSzPts val="1200"/>
              <a:buChar char="●"/>
              <a:defRPr sz="1200">
                <a:solidFill>
                  <a:srgbClr val="000000"/>
                </a:solidFill>
              </a:defRPr>
            </a:lvl4pPr>
            <a:lvl5pPr marL="2286000" lvl="4" indent="-304800">
              <a:spcBef>
                <a:spcPts val="0"/>
              </a:spcBef>
              <a:spcAft>
                <a:spcPts val="0"/>
              </a:spcAft>
              <a:buClr>
                <a:srgbClr val="000000"/>
              </a:buClr>
              <a:buSzPts val="1200"/>
              <a:buChar char="○"/>
              <a:defRPr sz="1200">
                <a:solidFill>
                  <a:srgbClr val="000000"/>
                </a:solidFill>
              </a:defRPr>
            </a:lvl5pPr>
            <a:lvl6pPr marL="2743200" lvl="5" indent="-304800">
              <a:spcBef>
                <a:spcPts val="0"/>
              </a:spcBef>
              <a:spcAft>
                <a:spcPts val="0"/>
              </a:spcAft>
              <a:buClr>
                <a:srgbClr val="000000"/>
              </a:buClr>
              <a:buSzPts val="1200"/>
              <a:buChar char="■"/>
              <a:defRPr sz="1200">
                <a:solidFill>
                  <a:srgbClr val="000000"/>
                </a:solidFill>
              </a:defRPr>
            </a:lvl6pPr>
            <a:lvl7pPr marL="3200400" lvl="6" indent="-304800">
              <a:spcBef>
                <a:spcPts val="0"/>
              </a:spcBef>
              <a:spcAft>
                <a:spcPts val="0"/>
              </a:spcAft>
              <a:buClr>
                <a:srgbClr val="000000"/>
              </a:buClr>
              <a:buSzPts val="1200"/>
              <a:buChar char="●"/>
              <a:defRPr sz="1200">
                <a:solidFill>
                  <a:srgbClr val="000000"/>
                </a:solidFill>
              </a:defRPr>
            </a:lvl7pPr>
            <a:lvl8pPr marL="3657600" lvl="7" indent="-304800">
              <a:spcBef>
                <a:spcPts val="0"/>
              </a:spcBef>
              <a:spcAft>
                <a:spcPts val="0"/>
              </a:spcAft>
              <a:buClr>
                <a:srgbClr val="000000"/>
              </a:buClr>
              <a:buSzPts val="1200"/>
              <a:buChar char="○"/>
              <a:defRPr sz="1200">
                <a:solidFill>
                  <a:srgbClr val="000000"/>
                </a:solidFill>
              </a:defRPr>
            </a:lvl8pPr>
            <a:lvl9pPr marL="4114800" lvl="8" indent="-304800">
              <a:spcBef>
                <a:spcPts val="0"/>
              </a:spcBef>
              <a:spcAft>
                <a:spcPts val="0"/>
              </a:spcAft>
              <a:buClr>
                <a:srgbClr val="000000"/>
              </a:buClr>
              <a:buSzPts val="1200"/>
              <a:buChar char="■"/>
              <a:defRPr sz="1200">
                <a:solidFill>
                  <a:srgbClr val="000000"/>
                </a:solidFill>
              </a:defRPr>
            </a:lvl9pPr>
          </a:lstStyle>
          <a:p>
            <a:endParaRPr/>
          </a:p>
        </p:txBody>
      </p:sp>
      <p:sp>
        <p:nvSpPr>
          <p:cNvPr id="70" name="Google Shape;70;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71" name="Google Shape;71;p14"/>
          <p:cNvSpPr txBox="1">
            <a:spLocks noGrp="1"/>
          </p:cNvSpPr>
          <p:nvPr>
            <p:ph type="title" idx="2"/>
          </p:nvPr>
        </p:nvSpPr>
        <p:spPr>
          <a:xfrm>
            <a:off x="3291900" y="565050"/>
            <a:ext cx="2560200" cy="755700"/>
          </a:xfrm>
          <a:prstGeom prst="rect">
            <a:avLst/>
          </a:prstGeom>
          <a:solidFill>
            <a:srgbClr val="E31837"/>
          </a:solidFill>
        </p:spPr>
        <p:txBody>
          <a:bodyPr spcFirstLastPara="1" wrap="square" lIns="91425" tIns="91425" rIns="91425" bIns="91425" anchor="ctr" anchorCtr="0"/>
          <a:lstStyle>
            <a:lvl1pPr lvl="0" rtl="0">
              <a:spcBef>
                <a:spcPts val="0"/>
              </a:spcBef>
              <a:spcAft>
                <a:spcPts val="0"/>
              </a:spcAft>
              <a:buClr>
                <a:srgbClr val="FFFFFF"/>
              </a:buClr>
              <a:buSzPts val="1800"/>
              <a:buNone/>
              <a:defRPr sz="1800">
                <a:solidFill>
                  <a:srgbClr val="FFFFFF"/>
                </a:solidFill>
              </a:defRPr>
            </a:lvl1pPr>
            <a:lvl2pPr lvl="1" rtl="0">
              <a:spcBef>
                <a:spcPts val="0"/>
              </a:spcBef>
              <a:spcAft>
                <a:spcPts val="0"/>
              </a:spcAft>
              <a:buClr>
                <a:srgbClr val="FFFFFF"/>
              </a:buClr>
              <a:buSzPts val="2400"/>
              <a:buNone/>
              <a:defRPr sz="2400">
                <a:solidFill>
                  <a:srgbClr val="FFFFFF"/>
                </a:solidFill>
              </a:defRPr>
            </a:lvl2pPr>
            <a:lvl3pPr lvl="2" rtl="0">
              <a:spcBef>
                <a:spcPts val="0"/>
              </a:spcBef>
              <a:spcAft>
                <a:spcPts val="0"/>
              </a:spcAft>
              <a:buClr>
                <a:srgbClr val="FFFFFF"/>
              </a:buClr>
              <a:buSzPts val="2400"/>
              <a:buNone/>
              <a:defRPr sz="2400">
                <a:solidFill>
                  <a:srgbClr val="FFFFFF"/>
                </a:solidFill>
              </a:defRPr>
            </a:lvl3pPr>
            <a:lvl4pPr lvl="3" rtl="0">
              <a:spcBef>
                <a:spcPts val="0"/>
              </a:spcBef>
              <a:spcAft>
                <a:spcPts val="0"/>
              </a:spcAft>
              <a:buClr>
                <a:srgbClr val="FFFFFF"/>
              </a:buClr>
              <a:buSzPts val="2400"/>
              <a:buNone/>
              <a:defRPr sz="2400">
                <a:solidFill>
                  <a:srgbClr val="FFFFFF"/>
                </a:solidFill>
              </a:defRPr>
            </a:lvl4pPr>
            <a:lvl5pPr lvl="4" rtl="0">
              <a:spcBef>
                <a:spcPts val="0"/>
              </a:spcBef>
              <a:spcAft>
                <a:spcPts val="0"/>
              </a:spcAft>
              <a:buClr>
                <a:srgbClr val="FFFFFF"/>
              </a:buClr>
              <a:buSzPts val="2400"/>
              <a:buNone/>
              <a:defRPr sz="2400">
                <a:solidFill>
                  <a:srgbClr val="FFFFFF"/>
                </a:solidFill>
              </a:defRPr>
            </a:lvl5pPr>
            <a:lvl6pPr lvl="5" rtl="0">
              <a:spcBef>
                <a:spcPts val="0"/>
              </a:spcBef>
              <a:spcAft>
                <a:spcPts val="0"/>
              </a:spcAft>
              <a:buClr>
                <a:srgbClr val="FFFFFF"/>
              </a:buClr>
              <a:buSzPts val="2400"/>
              <a:buNone/>
              <a:defRPr sz="2400">
                <a:solidFill>
                  <a:srgbClr val="FFFFFF"/>
                </a:solidFill>
              </a:defRPr>
            </a:lvl6pPr>
            <a:lvl7pPr lvl="6" rtl="0">
              <a:spcBef>
                <a:spcPts val="0"/>
              </a:spcBef>
              <a:spcAft>
                <a:spcPts val="0"/>
              </a:spcAft>
              <a:buClr>
                <a:srgbClr val="FFFFFF"/>
              </a:buClr>
              <a:buSzPts val="2400"/>
              <a:buNone/>
              <a:defRPr sz="2400">
                <a:solidFill>
                  <a:srgbClr val="FFFFFF"/>
                </a:solidFill>
              </a:defRPr>
            </a:lvl7pPr>
            <a:lvl8pPr lvl="7" rtl="0">
              <a:spcBef>
                <a:spcPts val="0"/>
              </a:spcBef>
              <a:spcAft>
                <a:spcPts val="0"/>
              </a:spcAft>
              <a:buClr>
                <a:srgbClr val="FFFFFF"/>
              </a:buClr>
              <a:buSzPts val="2400"/>
              <a:buNone/>
              <a:defRPr sz="2400">
                <a:solidFill>
                  <a:srgbClr val="FFFFFF"/>
                </a:solidFill>
              </a:defRPr>
            </a:lvl8pPr>
            <a:lvl9pPr lvl="8" rtl="0">
              <a:spcBef>
                <a:spcPts val="0"/>
              </a:spcBef>
              <a:spcAft>
                <a:spcPts val="0"/>
              </a:spcAft>
              <a:buClr>
                <a:srgbClr val="FFFFFF"/>
              </a:buClr>
              <a:buSzPts val="2400"/>
              <a:buNone/>
              <a:defRPr sz="2400">
                <a:solidFill>
                  <a:srgbClr val="FFFFFF"/>
                </a:solidFill>
              </a:defRPr>
            </a:lvl9pPr>
          </a:lstStyle>
          <a:p>
            <a:endParaRPr/>
          </a:p>
        </p:txBody>
      </p:sp>
      <p:sp>
        <p:nvSpPr>
          <p:cNvPr id="72" name="Google Shape;72;p14"/>
          <p:cNvSpPr txBox="1">
            <a:spLocks noGrp="1"/>
          </p:cNvSpPr>
          <p:nvPr>
            <p:ph type="body" idx="3"/>
          </p:nvPr>
        </p:nvSpPr>
        <p:spPr>
          <a:xfrm>
            <a:off x="3291900" y="1399050"/>
            <a:ext cx="2560200" cy="31794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000000"/>
              </a:buClr>
              <a:buSzPts val="1200"/>
              <a:buChar char="●"/>
              <a:defRPr sz="1200">
                <a:solidFill>
                  <a:srgbClr val="000000"/>
                </a:solidFill>
              </a:defRPr>
            </a:lvl1pPr>
            <a:lvl2pPr marL="914400" lvl="1" indent="-304800" rtl="0">
              <a:spcBef>
                <a:spcPts val="0"/>
              </a:spcBef>
              <a:spcAft>
                <a:spcPts val="0"/>
              </a:spcAft>
              <a:buClr>
                <a:srgbClr val="000000"/>
              </a:buClr>
              <a:buSzPts val="1200"/>
              <a:buChar char="○"/>
              <a:defRPr sz="1200">
                <a:solidFill>
                  <a:srgbClr val="000000"/>
                </a:solidFill>
              </a:defRPr>
            </a:lvl2pPr>
            <a:lvl3pPr marL="1371600" lvl="2" indent="-304800" rtl="0">
              <a:spcBef>
                <a:spcPts val="0"/>
              </a:spcBef>
              <a:spcAft>
                <a:spcPts val="0"/>
              </a:spcAft>
              <a:buClr>
                <a:srgbClr val="000000"/>
              </a:buClr>
              <a:buSzPts val="1200"/>
              <a:buChar char="■"/>
              <a:defRPr sz="1200">
                <a:solidFill>
                  <a:srgbClr val="000000"/>
                </a:solidFill>
              </a:defRPr>
            </a:lvl3pPr>
            <a:lvl4pPr marL="1828800" lvl="3" indent="-304800" rtl="0">
              <a:spcBef>
                <a:spcPts val="0"/>
              </a:spcBef>
              <a:spcAft>
                <a:spcPts val="0"/>
              </a:spcAft>
              <a:buClr>
                <a:srgbClr val="000000"/>
              </a:buClr>
              <a:buSzPts val="1200"/>
              <a:buChar char="●"/>
              <a:defRPr sz="1200">
                <a:solidFill>
                  <a:srgbClr val="000000"/>
                </a:solidFill>
              </a:defRPr>
            </a:lvl4pPr>
            <a:lvl5pPr marL="2286000" lvl="4" indent="-304800" rtl="0">
              <a:spcBef>
                <a:spcPts val="0"/>
              </a:spcBef>
              <a:spcAft>
                <a:spcPts val="0"/>
              </a:spcAft>
              <a:buClr>
                <a:srgbClr val="000000"/>
              </a:buClr>
              <a:buSzPts val="1200"/>
              <a:buChar char="○"/>
              <a:defRPr sz="1200">
                <a:solidFill>
                  <a:srgbClr val="000000"/>
                </a:solidFill>
              </a:defRPr>
            </a:lvl5pPr>
            <a:lvl6pPr marL="2743200" lvl="5" indent="-304800" rtl="0">
              <a:spcBef>
                <a:spcPts val="0"/>
              </a:spcBef>
              <a:spcAft>
                <a:spcPts val="0"/>
              </a:spcAft>
              <a:buClr>
                <a:srgbClr val="000000"/>
              </a:buClr>
              <a:buSzPts val="1200"/>
              <a:buChar char="■"/>
              <a:defRPr sz="1200">
                <a:solidFill>
                  <a:srgbClr val="000000"/>
                </a:solidFill>
              </a:defRPr>
            </a:lvl6pPr>
            <a:lvl7pPr marL="3200400" lvl="6" indent="-304800" rtl="0">
              <a:spcBef>
                <a:spcPts val="0"/>
              </a:spcBef>
              <a:spcAft>
                <a:spcPts val="0"/>
              </a:spcAft>
              <a:buClr>
                <a:srgbClr val="000000"/>
              </a:buClr>
              <a:buSzPts val="1200"/>
              <a:buChar char="●"/>
              <a:defRPr sz="1200">
                <a:solidFill>
                  <a:srgbClr val="000000"/>
                </a:solidFill>
              </a:defRPr>
            </a:lvl7pPr>
            <a:lvl8pPr marL="3657600" lvl="7" indent="-304800" rtl="0">
              <a:spcBef>
                <a:spcPts val="0"/>
              </a:spcBef>
              <a:spcAft>
                <a:spcPts val="0"/>
              </a:spcAft>
              <a:buClr>
                <a:srgbClr val="000000"/>
              </a:buClr>
              <a:buSzPts val="1200"/>
              <a:buChar char="○"/>
              <a:defRPr sz="1200">
                <a:solidFill>
                  <a:srgbClr val="000000"/>
                </a:solidFill>
              </a:defRPr>
            </a:lvl8pPr>
            <a:lvl9pPr marL="4114800" lvl="8" indent="-304800" rtl="0">
              <a:spcBef>
                <a:spcPts val="0"/>
              </a:spcBef>
              <a:spcAft>
                <a:spcPts val="0"/>
              </a:spcAft>
              <a:buClr>
                <a:srgbClr val="000000"/>
              </a:buClr>
              <a:buSzPts val="1200"/>
              <a:buChar char="■"/>
              <a:defRPr sz="1200">
                <a:solidFill>
                  <a:srgbClr val="000000"/>
                </a:solidFill>
              </a:defRPr>
            </a:lvl9pPr>
          </a:lstStyle>
          <a:p>
            <a:endParaRPr/>
          </a:p>
        </p:txBody>
      </p:sp>
      <p:sp>
        <p:nvSpPr>
          <p:cNvPr id="73" name="Google Shape;73;p14"/>
          <p:cNvSpPr txBox="1">
            <a:spLocks noGrp="1"/>
          </p:cNvSpPr>
          <p:nvPr>
            <p:ph type="title" idx="4"/>
          </p:nvPr>
        </p:nvSpPr>
        <p:spPr>
          <a:xfrm>
            <a:off x="6195900" y="565050"/>
            <a:ext cx="2560200" cy="755700"/>
          </a:xfrm>
          <a:prstGeom prst="rect">
            <a:avLst/>
          </a:prstGeom>
          <a:solidFill>
            <a:srgbClr val="E31837"/>
          </a:solidFill>
        </p:spPr>
        <p:txBody>
          <a:bodyPr spcFirstLastPara="1" wrap="square" lIns="91425" tIns="91425" rIns="91425" bIns="91425" anchor="ctr" anchorCtr="0"/>
          <a:lstStyle>
            <a:lvl1pPr lvl="0" rtl="0">
              <a:spcBef>
                <a:spcPts val="0"/>
              </a:spcBef>
              <a:spcAft>
                <a:spcPts val="0"/>
              </a:spcAft>
              <a:buClr>
                <a:srgbClr val="FFFFFF"/>
              </a:buClr>
              <a:buSzPts val="1800"/>
              <a:buNone/>
              <a:defRPr sz="1800">
                <a:solidFill>
                  <a:srgbClr val="FFFFFF"/>
                </a:solidFill>
              </a:defRPr>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74" name="Google Shape;74;p14"/>
          <p:cNvSpPr txBox="1">
            <a:spLocks noGrp="1"/>
          </p:cNvSpPr>
          <p:nvPr>
            <p:ph type="body" idx="5"/>
          </p:nvPr>
        </p:nvSpPr>
        <p:spPr>
          <a:xfrm>
            <a:off x="6195900" y="1399050"/>
            <a:ext cx="2560200" cy="31794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000000"/>
              </a:buClr>
              <a:buSzPts val="1200"/>
              <a:buChar char="●"/>
              <a:defRPr sz="1200">
                <a:solidFill>
                  <a:srgbClr val="000000"/>
                </a:solidFill>
              </a:defRPr>
            </a:lvl1pPr>
            <a:lvl2pPr marL="914400" lvl="1" indent="-304800" rtl="0">
              <a:spcBef>
                <a:spcPts val="0"/>
              </a:spcBef>
              <a:spcAft>
                <a:spcPts val="0"/>
              </a:spcAft>
              <a:buClr>
                <a:srgbClr val="000000"/>
              </a:buClr>
              <a:buSzPts val="1200"/>
              <a:buChar char="○"/>
              <a:defRPr sz="1200">
                <a:solidFill>
                  <a:srgbClr val="000000"/>
                </a:solidFill>
              </a:defRPr>
            </a:lvl2pPr>
            <a:lvl3pPr marL="1371600" lvl="2" indent="-304800" rtl="0">
              <a:spcBef>
                <a:spcPts val="0"/>
              </a:spcBef>
              <a:spcAft>
                <a:spcPts val="0"/>
              </a:spcAft>
              <a:buClr>
                <a:srgbClr val="000000"/>
              </a:buClr>
              <a:buSzPts val="1200"/>
              <a:buChar char="■"/>
              <a:defRPr sz="1200">
                <a:solidFill>
                  <a:srgbClr val="000000"/>
                </a:solidFill>
              </a:defRPr>
            </a:lvl3pPr>
            <a:lvl4pPr marL="1828800" lvl="3" indent="-304800" rtl="0">
              <a:spcBef>
                <a:spcPts val="0"/>
              </a:spcBef>
              <a:spcAft>
                <a:spcPts val="0"/>
              </a:spcAft>
              <a:buClr>
                <a:srgbClr val="000000"/>
              </a:buClr>
              <a:buSzPts val="1200"/>
              <a:buChar char="●"/>
              <a:defRPr sz="1200">
                <a:solidFill>
                  <a:srgbClr val="000000"/>
                </a:solidFill>
              </a:defRPr>
            </a:lvl4pPr>
            <a:lvl5pPr marL="2286000" lvl="4" indent="-304800" rtl="0">
              <a:spcBef>
                <a:spcPts val="0"/>
              </a:spcBef>
              <a:spcAft>
                <a:spcPts val="0"/>
              </a:spcAft>
              <a:buClr>
                <a:srgbClr val="000000"/>
              </a:buClr>
              <a:buSzPts val="1200"/>
              <a:buChar char="○"/>
              <a:defRPr sz="1200">
                <a:solidFill>
                  <a:srgbClr val="000000"/>
                </a:solidFill>
              </a:defRPr>
            </a:lvl5pPr>
            <a:lvl6pPr marL="2743200" lvl="5" indent="-304800" rtl="0">
              <a:spcBef>
                <a:spcPts val="0"/>
              </a:spcBef>
              <a:spcAft>
                <a:spcPts val="0"/>
              </a:spcAft>
              <a:buClr>
                <a:srgbClr val="000000"/>
              </a:buClr>
              <a:buSzPts val="1200"/>
              <a:buChar char="■"/>
              <a:defRPr sz="1200">
                <a:solidFill>
                  <a:srgbClr val="000000"/>
                </a:solidFill>
              </a:defRPr>
            </a:lvl6pPr>
            <a:lvl7pPr marL="3200400" lvl="6" indent="-304800" rtl="0">
              <a:spcBef>
                <a:spcPts val="0"/>
              </a:spcBef>
              <a:spcAft>
                <a:spcPts val="0"/>
              </a:spcAft>
              <a:buClr>
                <a:srgbClr val="000000"/>
              </a:buClr>
              <a:buSzPts val="1200"/>
              <a:buChar char="●"/>
              <a:defRPr sz="1200">
                <a:solidFill>
                  <a:srgbClr val="000000"/>
                </a:solidFill>
              </a:defRPr>
            </a:lvl7pPr>
            <a:lvl8pPr marL="3657600" lvl="7" indent="-304800" rtl="0">
              <a:spcBef>
                <a:spcPts val="0"/>
              </a:spcBef>
              <a:spcAft>
                <a:spcPts val="0"/>
              </a:spcAft>
              <a:buClr>
                <a:srgbClr val="000000"/>
              </a:buClr>
              <a:buSzPts val="1200"/>
              <a:buChar char="○"/>
              <a:defRPr sz="1200">
                <a:solidFill>
                  <a:srgbClr val="000000"/>
                </a:solidFill>
              </a:defRPr>
            </a:lvl8pPr>
            <a:lvl9pPr marL="4114800" lvl="8" indent="-304800" rtl="0">
              <a:spcBef>
                <a:spcPts val="0"/>
              </a:spcBef>
              <a:spcAft>
                <a:spcPts val="0"/>
              </a:spcAft>
              <a:buClr>
                <a:srgbClr val="000000"/>
              </a:buClr>
              <a:buSzPts val="1200"/>
              <a:buChar char="■"/>
              <a:defRPr sz="1200">
                <a:solidFill>
                  <a:srgbClr val="000000"/>
                </a:solidFill>
              </a:defRPr>
            </a:lvl9pPr>
          </a:lstStyle>
          <a:p>
            <a:endParaRPr/>
          </a:p>
        </p:txBody>
      </p:sp>
      <p:pic>
        <p:nvPicPr>
          <p:cNvPr id="75" name="Google Shape;75;p14"/>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One column text 2">
  <p:cSld name="ONE_COLUMN_TEXT_2">
    <p:bg>
      <p:bgPr>
        <a:solidFill>
          <a:srgbClr val="000000"/>
        </a:solidFill>
        <a:effectLst/>
      </p:bgPr>
    </p:bg>
    <p:spTree>
      <p:nvGrpSpPr>
        <p:cNvPr id="1" name="Shape 76"/>
        <p:cNvGrpSpPr/>
        <p:nvPr/>
      </p:nvGrpSpPr>
      <p:grpSpPr>
        <a:xfrm>
          <a:off x="0" y="0"/>
          <a:ext cx="0" cy="0"/>
          <a:chOff x="0" y="0"/>
          <a:chExt cx="0" cy="0"/>
        </a:xfrm>
      </p:grpSpPr>
      <p:sp>
        <p:nvSpPr>
          <p:cNvPr id="77" name="Google Shape;77;p15"/>
          <p:cNvSpPr txBox="1">
            <a:spLocks noGrp="1"/>
          </p:cNvSpPr>
          <p:nvPr>
            <p:ph type="title"/>
          </p:nvPr>
        </p:nvSpPr>
        <p:spPr>
          <a:xfrm>
            <a:off x="387900" y="555600"/>
            <a:ext cx="2560200" cy="755700"/>
          </a:xfrm>
          <a:prstGeom prst="rect">
            <a:avLst/>
          </a:prstGeom>
          <a:solidFill>
            <a:srgbClr val="E31837"/>
          </a:solidFill>
        </p:spPr>
        <p:txBody>
          <a:bodyPr spcFirstLastPara="1" wrap="square" lIns="91425" tIns="91425" rIns="91425" bIns="91425" anchor="ctr" anchorCtr="0"/>
          <a:lstStyle>
            <a:lvl1pPr lvl="0" rtl="0">
              <a:spcBef>
                <a:spcPts val="0"/>
              </a:spcBef>
              <a:spcAft>
                <a:spcPts val="0"/>
              </a:spcAft>
              <a:buClr>
                <a:srgbClr val="FFFFFF"/>
              </a:buClr>
              <a:buSzPts val="1800"/>
              <a:buNone/>
              <a:defRPr sz="1800">
                <a:solidFill>
                  <a:srgbClr val="FFFFFF"/>
                </a:solidFill>
              </a:defRPr>
            </a:lvl1pPr>
            <a:lvl2pPr lvl="1" rtl="0">
              <a:spcBef>
                <a:spcPts val="0"/>
              </a:spcBef>
              <a:spcAft>
                <a:spcPts val="0"/>
              </a:spcAft>
              <a:buClr>
                <a:srgbClr val="FFFFFF"/>
              </a:buClr>
              <a:buSzPts val="2400"/>
              <a:buNone/>
              <a:defRPr sz="2400">
                <a:solidFill>
                  <a:srgbClr val="FFFFFF"/>
                </a:solidFill>
              </a:defRPr>
            </a:lvl2pPr>
            <a:lvl3pPr lvl="2" rtl="0">
              <a:spcBef>
                <a:spcPts val="0"/>
              </a:spcBef>
              <a:spcAft>
                <a:spcPts val="0"/>
              </a:spcAft>
              <a:buClr>
                <a:srgbClr val="FFFFFF"/>
              </a:buClr>
              <a:buSzPts val="2400"/>
              <a:buNone/>
              <a:defRPr sz="2400">
                <a:solidFill>
                  <a:srgbClr val="FFFFFF"/>
                </a:solidFill>
              </a:defRPr>
            </a:lvl3pPr>
            <a:lvl4pPr lvl="3" rtl="0">
              <a:spcBef>
                <a:spcPts val="0"/>
              </a:spcBef>
              <a:spcAft>
                <a:spcPts val="0"/>
              </a:spcAft>
              <a:buClr>
                <a:srgbClr val="FFFFFF"/>
              </a:buClr>
              <a:buSzPts val="2400"/>
              <a:buNone/>
              <a:defRPr sz="2400">
                <a:solidFill>
                  <a:srgbClr val="FFFFFF"/>
                </a:solidFill>
              </a:defRPr>
            </a:lvl4pPr>
            <a:lvl5pPr lvl="4" rtl="0">
              <a:spcBef>
                <a:spcPts val="0"/>
              </a:spcBef>
              <a:spcAft>
                <a:spcPts val="0"/>
              </a:spcAft>
              <a:buClr>
                <a:srgbClr val="FFFFFF"/>
              </a:buClr>
              <a:buSzPts val="2400"/>
              <a:buNone/>
              <a:defRPr sz="2400">
                <a:solidFill>
                  <a:srgbClr val="FFFFFF"/>
                </a:solidFill>
              </a:defRPr>
            </a:lvl5pPr>
            <a:lvl6pPr lvl="5" rtl="0">
              <a:spcBef>
                <a:spcPts val="0"/>
              </a:spcBef>
              <a:spcAft>
                <a:spcPts val="0"/>
              </a:spcAft>
              <a:buClr>
                <a:srgbClr val="FFFFFF"/>
              </a:buClr>
              <a:buSzPts val="2400"/>
              <a:buNone/>
              <a:defRPr sz="2400">
                <a:solidFill>
                  <a:srgbClr val="FFFFFF"/>
                </a:solidFill>
              </a:defRPr>
            </a:lvl6pPr>
            <a:lvl7pPr lvl="6" rtl="0">
              <a:spcBef>
                <a:spcPts val="0"/>
              </a:spcBef>
              <a:spcAft>
                <a:spcPts val="0"/>
              </a:spcAft>
              <a:buClr>
                <a:srgbClr val="FFFFFF"/>
              </a:buClr>
              <a:buSzPts val="2400"/>
              <a:buNone/>
              <a:defRPr sz="2400">
                <a:solidFill>
                  <a:srgbClr val="FFFFFF"/>
                </a:solidFill>
              </a:defRPr>
            </a:lvl7pPr>
            <a:lvl8pPr lvl="7" rtl="0">
              <a:spcBef>
                <a:spcPts val="0"/>
              </a:spcBef>
              <a:spcAft>
                <a:spcPts val="0"/>
              </a:spcAft>
              <a:buClr>
                <a:srgbClr val="FFFFFF"/>
              </a:buClr>
              <a:buSzPts val="2400"/>
              <a:buNone/>
              <a:defRPr sz="2400">
                <a:solidFill>
                  <a:srgbClr val="FFFFFF"/>
                </a:solidFill>
              </a:defRPr>
            </a:lvl8pPr>
            <a:lvl9pPr lvl="8" rtl="0">
              <a:spcBef>
                <a:spcPts val="0"/>
              </a:spcBef>
              <a:spcAft>
                <a:spcPts val="0"/>
              </a:spcAft>
              <a:buClr>
                <a:srgbClr val="FFFFFF"/>
              </a:buClr>
              <a:buSzPts val="2400"/>
              <a:buNone/>
              <a:defRPr sz="2400">
                <a:solidFill>
                  <a:srgbClr val="FFFFFF"/>
                </a:solidFill>
              </a:defRPr>
            </a:lvl9pPr>
          </a:lstStyle>
          <a:p>
            <a:endParaRPr/>
          </a:p>
        </p:txBody>
      </p:sp>
      <p:sp>
        <p:nvSpPr>
          <p:cNvPr id="78" name="Google Shape;78;p15"/>
          <p:cNvSpPr txBox="1">
            <a:spLocks noGrp="1"/>
          </p:cNvSpPr>
          <p:nvPr>
            <p:ph type="body" idx="1"/>
          </p:nvPr>
        </p:nvSpPr>
        <p:spPr>
          <a:xfrm>
            <a:off x="387900" y="1389600"/>
            <a:ext cx="2560200" cy="3179400"/>
          </a:xfrm>
          <a:prstGeom prst="rect">
            <a:avLst/>
          </a:prstGeom>
          <a:ln w="9525" cap="flat" cmpd="sng">
            <a:solidFill>
              <a:srgbClr val="999999"/>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999999"/>
              </a:buClr>
              <a:buSzPts val="1200"/>
              <a:buChar char="●"/>
              <a:defRPr sz="1200">
                <a:solidFill>
                  <a:srgbClr val="999999"/>
                </a:solidFill>
              </a:defRPr>
            </a:lvl1pPr>
            <a:lvl2pPr marL="914400" lvl="1" indent="-304800" rtl="0">
              <a:spcBef>
                <a:spcPts val="0"/>
              </a:spcBef>
              <a:spcAft>
                <a:spcPts val="0"/>
              </a:spcAft>
              <a:buClr>
                <a:srgbClr val="999999"/>
              </a:buClr>
              <a:buSzPts val="1200"/>
              <a:buChar char="○"/>
              <a:defRPr sz="1200">
                <a:solidFill>
                  <a:srgbClr val="999999"/>
                </a:solidFill>
              </a:defRPr>
            </a:lvl2pPr>
            <a:lvl3pPr marL="1371600" lvl="2" indent="-304800" rtl="0">
              <a:spcBef>
                <a:spcPts val="0"/>
              </a:spcBef>
              <a:spcAft>
                <a:spcPts val="0"/>
              </a:spcAft>
              <a:buClr>
                <a:srgbClr val="999999"/>
              </a:buClr>
              <a:buSzPts val="1200"/>
              <a:buChar char="■"/>
              <a:defRPr sz="1200">
                <a:solidFill>
                  <a:srgbClr val="999999"/>
                </a:solidFill>
              </a:defRPr>
            </a:lvl3pPr>
            <a:lvl4pPr marL="1828800" lvl="3" indent="-304800" rtl="0">
              <a:spcBef>
                <a:spcPts val="0"/>
              </a:spcBef>
              <a:spcAft>
                <a:spcPts val="0"/>
              </a:spcAft>
              <a:buClr>
                <a:srgbClr val="999999"/>
              </a:buClr>
              <a:buSzPts val="1200"/>
              <a:buChar char="●"/>
              <a:defRPr sz="1200">
                <a:solidFill>
                  <a:srgbClr val="999999"/>
                </a:solidFill>
              </a:defRPr>
            </a:lvl4pPr>
            <a:lvl5pPr marL="2286000" lvl="4" indent="-304800" rtl="0">
              <a:spcBef>
                <a:spcPts val="0"/>
              </a:spcBef>
              <a:spcAft>
                <a:spcPts val="0"/>
              </a:spcAft>
              <a:buClr>
                <a:srgbClr val="999999"/>
              </a:buClr>
              <a:buSzPts val="1200"/>
              <a:buChar char="○"/>
              <a:defRPr sz="1200">
                <a:solidFill>
                  <a:srgbClr val="999999"/>
                </a:solidFill>
              </a:defRPr>
            </a:lvl5pPr>
            <a:lvl6pPr marL="2743200" lvl="5" indent="-304800" rtl="0">
              <a:spcBef>
                <a:spcPts val="0"/>
              </a:spcBef>
              <a:spcAft>
                <a:spcPts val="0"/>
              </a:spcAft>
              <a:buClr>
                <a:srgbClr val="999999"/>
              </a:buClr>
              <a:buSzPts val="1200"/>
              <a:buChar char="■"/>
              <a:defRPr sz="1200">
                <a:solidFill>
                  <a:srgbClr val="999999"/>
                </a:solidFill>
              </a:defRPr>
            </a:lvl6pPr>
            <a:lvl7pPr marL="3200400" lvl="6" indent="-304800" rtl="0">
              <a:spcBef>
                <a:spcPts val="0"/>
              </a:spcBef>
              <a:spcAft>
                <a:spcPts val="0"/>
              </a:spcAft>
              <a:buClr>
                <a:srgbClr val="999999"/>
              </a:buClr>
              <a:buSzPts val="1200"/>
              <a:buChar char="●"/>
              <a:defRPr sz="1200">
                <a:solidFill>
                  <a:srgbClr val="999999"/>
                </a:solidFill>
              </a:defRPr>
            </a:lvl7pPr>
            <a:lvl8pPr marL="3657600" lvl="7" indent="-304800" rtl="0">
              <a:spcBef>
                <a:spcPts val="0"/>
              </a:spcBef>
              <a:spcAft>
                <a:spcPts val="0"/>
              </a:spcAft>
              <a:buClr>
                <a:srgbClr val="999999"/>
              </a:buClr>
              <a:buSzPts val="1200"/>
              <a:buChar char="○"/>
              <a:defRPr sz="1200">
                <a:solidFill>
                  <a:srgbClr val="999999"/>
                </a:solidFill>
              </a:defRPr>
            </a:lvl8pPr>
            <a:lvl9pPr marL="4114800" lvl="8" indent="-304800" rtl="0">
              <a:spcBef>
                <a:spcPts val="0"/>
              </a:spcBef>
              <a:spcAft>
                <a:spcPts val="0"/>
              </a:spcAft>
              <a:buClr>
                <a:srgbClr val="999999"/>
              </a:buClr>
              <a:buSzPts val="1200"/>
              <a:buChar char="■"/>
              <a:defRPr sz="1200">
                <a:solidFill>
                  <a:srgbClr val="999999"/>
                </a:solidFill>
              </a:defRPr>
            </a:lvl9pPr>
          </a:lstStyle>
          <a:p>
            <a:endParaRPr/>
          </a:p>
        </p:txBody>
      </p:sp>
      <p:sp>
        <p:nvSpPr>
          <p:cNvPr id="79" name="Google Shape;79;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80" name="Google Shape;80;p15"/>
          <p:cNvSpPr txBox="1">
            <a:spLocks noGrp="1"/>
          </p:cNvSpPr>
          <p:nvPr>
            <p:ph type="title" idx="2"/>
          </p:nvPr>
        </p:nvSpPr>
        <p:spPr>
          <a:xfrm>
            <a:off x="3291900" y="565050"/>
            <a:ext cx="2560200" cy="755700"/>
          </a:xfrm>
          <a:prstGeom prst="rect">
            <a:avLst/>
          </a:prstGeom>
          <a:solidFill>
            <a:srgbClr val="E31837"/>
          </a:solidFill>
        </p:spPr>
        <p:txBody>
          <a:bodyPr spcFirstLastPara="1" wrap="square" lIns="91425" tIns="91425" rIns="91425" bIns="91425" anchor="ctr" anchorCtr="0"/>
          <a:lstStyle>
            <a:lvl1pPr lvl="0" rtl="0">
              <a:spcBef>
                <a:spcPts val="0"/>
              </a:spcBef>
              <a:spcAft>
                <a:spcPts val="0"/>
              </a:spcAft>
              <a:buClr>
                <a:srgbClr val="FFFFFF"/>
              </a:buClr>
              <a:buSzPts val="1800"/>
              <a:buNone/>
              <a:defRPr sz="1800">
                <a:solidFill>
                  <a:srgbClr val="FFFFFF"/>
                </a:solidFill>
              </a:defRPr>
            </a:lvl1pPr>
            <a:lvl2pPr lvl="1" rtl="0">
              <a:spcBef>
                <a:spcPts val="0"/>
              </a:spcBef>
              <a:spcAft>
                <a:spcPts val="0"/>
              </a:spcAft>
              <a:buClr>
                <a:srgbClr val="FFFFFF"/>
              </a:buClr>
              <a:buSzPts val="2400"/>
              <a:buNone/>
              <a:defRPr sz="2400">
                <a:solidFill>
                  <a:srgbClr val="FFFFFF"/>
                </a:solidFill>
              </a:defRPr>
            </a:lvl2pPr>
            <a:lvl3pPr lvl="2" rtl="0">
              <a:spcBef>
                <a:spcPts val="0"/>
              </a:spcBef>
              <a:spcAft>
                <a:spcPts val="0"/>
              </a:spcAft>
              <a:buClr>
                <a:srgbClr val="FFFFFF"/>
              </a:buClr>
              <a:buSzPts val="2400"/>
              <a:buNone/>
              <a:defRPr sz="2400">
                <a:solidFill>
                  <a:srgbClr val="FFFFFF"/>
                </a:solidFill>
              </a:defRPr>
            </a:lvl3pPr>
            <a:lvl4pPr lvl="3" rtl="0">
              <a:spcBef>
                <a:spcPts val="0"/>
              </a:spcBef>
              <a:spcAft>
                <a:spcPts val="0"/>
              </a:spcAft>
              <a:buClr>
                <a:srgbClr val="FFFFFF"/>
              </a:buClr>
              <a:buSzPts val="2400"/>
              <a:buNone/>
              <a:defRPr sz="2400">
                <a:solidFill>
                  <a:srgbClr val="FFFFFF"/>
                </a:solidFill>
              </a:defRPr>
            </a:lvl4pPr>
            <a:lvl5pPr lvl="4" rtl="0">
              <a:spcBef>
                <a:spcPts val="0"/>
              </a:spcBef>
              <a:spcAft>
                <a:spcPts val="0"/>
              </a:spcAft>
              <a:buClr>
                <a:srgbClr val="FFFFFF"/>
              </a:buClr>
              <a:buSzPts val="2400"/>
              <a:buNone/>
              <a:defRPr sz="2400">
                <a:solidFill>
                  <a:srgbClr val="FFFFFF"/>
                </a:solidFill>
              </a:defRPr>
            </a:lvl5pPr>
            <a:lvl6pPr lvl="5" rtl="0">
              <a:spcBef>
                <a:spcPts val="0"/>
              </a:spcBef>
              <a:spcAft>
                <a:spcPts val="0"/>
              </a:spcAft>
              <a:buClr>
                <a:srgbClr val="FFFFFF"/>
              </a:buClr>
              <a:buSzPts val="2400"/>
              <a:buNone/>
              <a:defRPr sz="2400">
                <a:solidFill>
                  <a:srgbClr val="FFFFFF"/>
                </a:solidFill>
              </a:defRPr>
            </a:lvl6pPr>
            <a:lvl7pPr lvl="6" rtl="0">
              <a:spcBef>
                <a:spcPts val="0"/>
              </a:spcBef>
              <a:spcAft>
                <a:spcPts val="0"/>
              </a:spcAft>
              <a:buClr>
                <a:srgbClr val="FFFFFF"/>
              </a:buClr>
              <a:buSzPts val="2400"/>
              <a:buNone/>
              <a:defRPr sz="2400">
                <a:solidFill>
                  <a:srgbClr val="FFFFFF"/>
                </a:solidFill>
              </a:defRPr>
            </a:lvl7pPr>
            <a:lvl8pPr lvl="7" rtl="0">
              <a:spcBef>
                <a:spcPts val="0"/>
              </a:spcBef>
              <a:spcAft>
                <a:spcPts val="0"/>
              </a:spcAft>
              <a:buClr>
                <a:srgbClr val="FFFFFF"/>
              </a:buClr>
              <a:buSzPts val="2400"/>
              <a:buNone/>
              <a:defRPr sz="2400">
                <a:solidFill>
                  <a:srgbClr val="FFFFFF"/>
                </a:solidFill>
              </a:defRPr>
            </a:lvl8pPr>
            <a:lvl9pPr lvl="8" rtl="0">
              <a:spcBef>
                <a:spcPts val="0"/>
              </a:spcBef>
              <a:spcAft>
                <a:spcPts val="0"/>
              </a:spcAft>
              <a:buClr>
                <a:srgbClr val="FFFFFF"/>
              </a:buClr>
              <a:buSzPts val="2400"/>
              <a:buNone/>
              <a:defRPr sz="2400">
                <a:solidFill>
                  <a:srgbClr val="FFFFFF"/>
                </a:solidFill>
              </a:defRPr>
            </a:lvl9pPr>
          </a:lstStyle>
          <a:p>
            <a:endParaRPr/>
          </a:p>
        </p:txBody>
      </p:sp>
      <p:sp>
        <p:nvSpPr>
          <p:cNvPr id="81" name="Google Shape;81;p15"/>
          <p:cNvSpPr txBox="1">
            <a:spLocks noGrp="1"/>
          </p:cNvSpPr>
          <p:nvPr>
            <p:ph type="body" idx="3"/>
          </p:nvPr>
        </p:nvSpPr>
        <p:spPr>
          <a:xfrm>
            <a:off x="3291900" y="1399050"/>
            <a:ext cx="2560200" cy="3179400"/>
          </a:xfrm>
          <a:prstGeom prst="rect">
            <a:avLst/>
          </a:prstGeom>
          <a:ln w="9525" cap="flat" cmpd="sng">
            <a:solidFill>
              <a:srgbClr val="999999"/>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999999"/>
              </a:buClr>
              <a:buSzPts val="1200"/>
              <a:buChar char="●"/>
              <a:defRPr sz="1200">
                <a:solidFill>
                  <a:srgbClr val="999999"/>
                </a:solidFill>
              </a:defRPr>
            </a:lvl1pPr>
            <a:lvl2pPr marL="914400" lvl="1" indent="-304800" rtl="0">
              <a:spcBef>
                <a:spcPts val="0"/>
              </a:spcBef>
              <a:spcAft>
                <a:spcPts val="0"/>
              </a:spcAft>
              <a:buClr>
                <a:srgbClr val="999999"/>
              </a:buClr>
              <a:buSzPts val="1200"/>
              <a:buChar char="○"/>
              <a:defRPr sz="1200">
                <a:solidFill>
                  <a:srgbClr val="999999"/>
                </a:solidFill>
              </a:defRPr>
            </a:lvl2pPr>
            <a:lvl3pPr marL="1371600" lvl="2" indent="-304800" rtl="0">
              <a:spcBef>
                <a:spcPts val="0"/>
              </a:spcBef>
              <a:spcAft>
                <a:spcPts val="0"/>
              </a:spcAft>
              <a:buClr>
                <a:srgbClr val="999999"/>
              </a:buClr>
              <a:buSzPts val="1200"/>
              <a:buChar char="■"/>
              <a:defRPr sz="1200">
                <a:solidFill>
                  <a:srgbClr val="999999"/>
                </a:solidFill>
              </a:defRPr>
            </a:lvl3pPr>
            <a:lvl4pPr marL="1828800" lvl="3" indent="-304800" rtl="0">
              <a:spcBef>
                <a:spcPts val="0"/>
              </a:spcBef>
              <a:spcAft>
                <a:spcPts val="0"/>
              </a:spcAft>
              <a:buClr>
                <a:srgbClr val="999999"/>
              </a:buClr>
              <a:buSzPts val="1200"/>
              <a:buChar char="●"/>
              <a:defRPr sz="1200">
                <a:solidFill>
                  <a:srgbClr val="999999"/>
                </a:solidFill>
              </a:defRPr>
            </a:lvl4pPr>
            <a:lvl5pPr marL="2286000" lvl="4" indent="-304800" rtl="0">
              <a:spcBef>
                <a:spcPts val="0"/>
              </a:spcBef>
              <a:spcAft>
                <a:spcPts val="0"/>
              </a:spcAft>
              <a:buClr>
                <a:srgbClr val="999999"/>
              </a:buClr>
              <a:buSzPts val="1200"/>
              <a:buChar char="○"/>
              <a:defRPr sz="1200">
                <a:solidFill>
                  <a:srgbClr val="999999"/>
                </a:solidFill>
              </a:defRPr>
            </a:lvl5pPr>
            <a:lvl6pPr marL="2743200" lvl="5" indent="-304800" rtl="0">
              <a:spcBef>
                <a:spcPts val="0"/>
              </a:spcBef>
              <a:spcAft>
                <a:spcPts val="0"/>
              </a:spcAft>
              <a:buClr>
                <a:srgbClr val="999999"/>
              </a:buClr>
              <a:buSzPts val="1200"/>
              <a:buChar char="■"/>
              <a:defRPr sz="1200">
                <a:solidFill>
                  <a:srgbClr val="999999"/>
                </a:solidFill>
              </a:defRPr>
            </a:lvl6pPr>
            <a:lvl7pPr marL="3200400" lvl="6" indent="-304800" rtl="0">
              <a:spcBef>
                <a:spcPts val="0"/>
              </a:spcBef>
              <a:spcAft>
                <a:spcPts val="0"/>
              </a:spcAft>
              <a:buClr>
                <a:srgbClr val="999999"/>
              </a:buClr>
              <a:buSzPts val="1200"/>
              <a:buChar char="●"/>
              <a:defRPr sz="1200">
                <a:solidFill>
                  <a:srgbClr val="999999"/>
                </a:solidFill>
              </a:defRPr>
            </a:lvl7pPr>
            <a:lvl8pPr marL="3657600" lvl="7" indent="-304800" rtl="0">
              <a:spcBef>
                <a:spcPts val="0"/>
              </a:spcBef>
              <a:spcAft>
                <a:spcPts val="0"/>
              </a:spcAft>
              <a:buClr>
                <a:srgbClr val="999999"/>
              </a:buClr>
              <a:buSzPts val="1200"/>
              <a:buChar char="○"/>
              <a:defRPr sz="1200">
                <a:solidFill>
                  <a:srgbClr val="999999"/>
                </a:solidFill>
              </a:defRPr>
            </a:lvl8pPr>
            <a:lvl9pPr marL="4114800" lvl="8" indent="-304800" rtl="0">
              <a:spcBef>
                <a:spcPts val="0"/>
              </a:spcBef>
              <a:spcAft>
                <a:spcPts val="0"/>
              </a:spcAft>
              <a:buClr>
                <a:srgbClr val="999999"/>
              </a:buClr>
              <a:buSzPts val="1200"/>
              <a:buChar char="■"/>
              <a:defRPr sz="1200">
                <a:solidFill>
                  <a:srgbClr val="999999"/>
                </a:solidFill>
              </a:defRPr>
            </a:lvl9pPr>
          </a:lstStyle>
          <a:p>
            <a:endParaRPr/>
          </a:p>
        </p:txBody>
      </p:sp>
      <p:sp>
        <p:nvSpPr>
          <p:cNvPr id="82" name="Google Shape;82;p15"/>
          <p:cNvSpPr txBox="1">
            <a:spLocks noGrp="1"/>
          </p:cNvSpPr>
          <p:nvPr>
            <p:ph type="title" idx="4"/>
          </p:nvPr>
        </p:nvSpPr>
        <p:spPr>
          <a:xfrm>
            <a:off x="6195900" y="565050"/>
            <a:ext cx="2560200" cy="755700"/>
          </a:xfrm>
          <a:prstGeom prst="rect">
            <a:avLst/>
          </a:prstGeom>
          <a:solidFill>
            <a:srgbClr val="E31837"/>
          </a:solidFill>
        </p:spPr>
        <p:txBody>
          <a:bodyPr spcFirstLastPara="1" wrap="square" lIns="91425" tIns="91425" rIns="91425" bIns="91425" anchor="ctr" anchorCtr="0"/>
          <a:lstStyle>
            <a:lvl1pPr lvl="0" rtl="0">
              <a:spcBef>
                <a:spcPts val="0"/>
              </a:spcBef>
              <a:spcAft>
                <a:spcPts val="0"/>
              </a:spcAft>
              <a:buClr>
                <a:srgbClr val="FFFFFF"/>
              </a:buClr>
              <a:buSzPts val="1800"/>
              <a:buNone/>
              <a:defRPr sz="1800">
                <a:solidFill>
                  <a:srgbClr val="FFFFFF"/>
                </a:solidFill>
              </a:defRPr>
            </a:lvl1pPr>
            <a:lvl2pPr lvl="1" rtl="0">
              <a:spcBef>
                <a:spcPts val="0"/>
              </a:spcBef>
              <a:spcAft>
                <a:spcPts val="0"/>
              </a:spcAft>
              <a:buClr>
                <a:srgbClr val="FFFFFF"/>
              </a:buClr>
              <a:buSzPts val="2400"/>
              <a:buNone/>
              <a:defRPr sz="2400">
                <a:solidFill>
                  <a:srgbClr val="FFFFFF"/>
                </a:solidFill>
              </a:defRPr>
            </a:lvl2pPr>
            <a:lvl3pPr lvl="2" rtl="0">
              <a:spcBef>
                <a:spcPts val="0"/>
              </a:spcBef>
              <a:spcAft>
                <a:spcPts val="0"/>
              </a:spcAft>
              <a:buClr>
                <a:srgbClr val="FFFFFF"/>
              </a:buClr>
              <a:buSzPts val="2400"/>
              <a:buNone/>
              <a:defRPr sz="2400">
                <a:solidFill>
                  <a:srgbClr val="FFFFFF"/>
                </a:solidFill>
              </a:defRPr>
            </a:lvl3pPr>
            <a:lvl4pPr lvl="3" rtl="0">
              <a:spcBef>
                <a:spcPts val="0"/>
              </a:spcBef>
              <a:spcAft>
                <a:spcPts val="0"/>
              </a:spcAft>
              <a:buClr>
                <a:srgbClr val="FFFFFF"/>
              </a:buClr>
              <a:buSzPts val="2400"/>
              <a:buNone/>
              <a:defRPr sz="2400">
                <a:solidFill>
                  <a:srgbClr val="FFFFFF"/>
                </a:solidFill>
              </a:defRPr>
            </a:lvl4pPr>
            <a:lvl5pPr lvl="4" rtl="0">
              <a:spcBef>
                <a:spcPts val="0"/>
              </a:spcBef>
              <a:spcAft>
                <a:spcPts val="0"/>
              </a:spcAft>
              <a:buClr>
                <a:srgbClr val="FFFFFF"/>
              </a:buClr>
              <a:buSzPts val="2400"/>
              <a:buNone/>
              <a:defRPr sz="2400">
                <a:solidFill>
                  <a:srgbClr val="FFFFFF"/>
                </a:solidFill>
              </a:defRPr>
            </a:lvl5pPr>
            <a:lvl6pPr lvl="5" rtl="0">
              <a:spcBef>
                <a:spcPts val="0"/>
              </a:spcBef>
              <a:spcAft>
                <a:spcPts val="0"/>
              </a:spcAft>
              <a:buClr>
                <a:srgbClr val="FFFFFF"/>
              </a:buClr>
              <a:buSzPts val="2400"/>
              <a:buNone/>
              <a:defRPr sz="2400">
                <a:solidFill>
                  <a:srgbClr val="FFFFFF"/>
                </a:solidFill>
              </a:defRPr>
            </a:lvl6pPr>
            <a:lvl7pPr lvl="6" rtl="0">
              <a:spcBef>
                <a:spcPts val="0"/>
              </a:spcBef>
              <a:spcAft>
                <a:spcPts val="0"/>
              </a:spcAft>
              <a:buClr>
                <a:srgbClr val="FFFFFF"/>
              </a:buClr>
              <a:buSzPts val="2400"/>
              <a:buNone/>
              <a:defRPr sz="2400">
                <a:solidFill>
                  <a:srgbClr val="FFFFFF"/>
                </a:solidFill>
              </a:defRPr>
            </a:lvl7pPr>
            <a:lvl8pPr lvl="7" rtl="0">
              <a:spcBef>
                <a:spcPts val="0"/>
              </a:spcBef>
              <a:spcAft>
                <a:spcPts val="0"/>
              </a:spcAft>
              <a:buClr>
                <a:srgbClr val="FFFFFF"/>
              </a:buClr>
              <a:buSzPts val="2400"/>
              <a:buNone/>
              <a:defRPr sz="2400">
                <a:solidFill>
                  <a:srgbClr val="FFFFFF"/>
                </a:solidFill>
              </a:defRPr>
            </a:lvl8pPr>
            <a:lvl9pPr lvl="8" rtl="0">
              <a:spcBef>
                <a:spcPts val="0"/>
              </a:spcBef>
              <a:spcAft>
                <a:spcPts val="0"/>
              </a:spcAft>
              <a:buClr>
                <a:srgbClr val="FFFFFF"/>
              </a:buClr>
              <a:buSzPts val="2400"/>
              <a:buNone/>
              <a:defRPr sz="2400">
                <a:solidFill>
                  <a:srgbClr val="FFFFFF"/>
                </a:solidFill>
              </a:defRPr>
            </a:lvl9pPr>
          </a:lstStyle>
          <a:p>
            <a:endParaRPr/>
          </a:p>
        </p:txBody>
      </p:sp>
      <p:sp>
        <p:nvSpPr>
          <p:cNvPr id="83" name="Google Shape;83;p15"/>
          <p:cNvSpPr txBox="1">
            <a:spLocks noGrp="1"/>
          </p:cNvSpPr>
          <p:nvPr>
            <p:ph type="body" idx="5"/>
          </p:nvPr>
        </p:nvSpPr>
        <p:spPr>
          <a:xfrm>
            <a:off x="6195900" y="1399050"/>
            <a:ext cx="2560200" cy="3179400"/>
          </a:xfrm>
          <a:prstGeom prst="rect">
            <a:avLst/>
          </a:prstGeom>
          <a:ln w="9525" cap="flat" cmpd="sng">
            <a:solidFill>
              <a:srgbClr val="999999"/>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999999"/>
              </a:buClr>
              <a:buSzPts val="1200"/>
              <a:buChar char="●"/>
              <a:defRPr sz="1200">
                <a:solidFill>
                  <a:srgbClr val="999999"/>
                </a:solidFill>
              </a:defRPr>
            </a:lvl1pPr>
            <a:lvl2pPr marL="914400" lvl="1" indent="-304800" rtl="0">
              <a:spcBef>
                <a:spcPts val="0"/>
              </a:spcBef>
              <a:spcAft>
                <a:spcPts val="0"/>
              </a:spcAft>
              <a:buClr>
                <a:srgbClr val="999999"/>
              </a:buClr>
              <a:buSzPts val="1200"/>
              <a:buChar char="○"/>
              <a:defRPr sz="1200">
                <a:solidFill>
                  <a:srgbClr val="999999"/>
                </a:solidFill>
              </a:defRPr>
            </a:lvl2pPr>
            <a:lvl3pPr marL="1371600" lvl="2" indent="-304800" rtl="0">
              <a:spcBef>
                <a:spcPts val="0"/>
              </a:spcBef>
              <a:spcAft>
                <a:spcPts val="0"/>
              </a:spcAft>
              <a:buClr>
                <a:srgbClr val="999999"/>
              </a:buClr>
              <a:buSzPts val="1200"/>
              <a:buChar char="■"/>
              <a:defRPr sz="1200">
                <a:solidFill>
                  <a:srgbClr val="999999"/>
                </a:solidFill>
              </a:defRPr>
            </a:lvl3pPr>
            <a:lvl4pPr marL="1828800" lvl="3" indent="-304800" rtl="0">
              <a:spcBef>
                <a:spcPts val="0"/>
              </a:spcBef>
              <a:spcAft>
                <a:spcPts val="0"/>
              </a:spcAft>
              <a:buClr>
                <a:srgbClr val="999999"/>
              </a:buClr>
              <a:buSzPts val="1200"/>
              <a:buChar char="●"/>
              <a:defRPr sz="1200">
                <a:solidFill>
                  <a:srgbClr val="999999"/>
                </a:solidFill>
              </a:defRPr>
            </a:lvl4pPr>
            <a:lvl5pPr marL="2286000" lvl="4" indent="-304800" rtl="0">
              <a:spcBef>
                <a:spcPts val="0"/>
              </a:spcBef>
              <a:spcAft>
                <a:spcPts val="0"/>
              </a:spcAft>
              <a:buClr>
                <a:srgbClr val="999999"/>
              </a:buClr>
              <a:buSzPts val="1200"/>
              <a:buChar char="○"/>
              <a:defRPr sz="1200">
                <a:solidFill>
                  <a:srgbClr val="999999"/>
                </a:solidFill>
              </a:defRPr>
            </a:lvl5pPr>
            <a:lvl6pPr marL="2743200" lvl="5" indent="-304800" rtl="0">
              <a:spcBef>
                <a:spcPts val="0"/>
              </a:spcBef>
              <a:spcAft>
                <a:spcPts val="0"/>
              </a:spcAft>
              <a:buClr>
                <a:srgbClr val="999999"/>
              </a:buClr>
              <a:buSzPts val="1200"/>
              <a:buChar char="■"/>
              <a:defRPr sz="1200">
                <a:solidFill>
                  <a:srgbClr val="999999"/>
                </a:solidFill>
              </a:defRPr>
            </a:lvl6pPr>
            <a:lvl7pPr marL="3200400" lvl="6" indent="-304800" rtl="0">
              <a:spcBef>
                <a:spcPts val="0"/>
              </a:spcBef>
              <a:spcAft>
                <a:spcPts val="0"/>
              </a:spcAft>
              <a:buClr>
                <a:srgbClr val="999999"/>
              </a:buClr>
              <a:buSzPts val="1200"/>
              <a:buChar char="●"/>
              <a:defRPr sz="1200">
                <a:solidFill>
                  <a:srgbClr val="999999"/>
                </a:solidFill>
              </a:defRPr>
            </a:lvl7pPr>
            <a:lvl8pPr marL="3657600" lvl="7" indent="-304800" rtl="0">
              <a:spcBef>
                <a:spcPts val="0"/>
              </a:spcBef>
              <a:spcAft>
                <a:spcPts val="0"/>
              </a:spcAft>
              <a:buClr>
                <a:srgbClr val="999999"/>
              </a:buClr>
              <a:buSzPts val="1200"/>
              <a:buChar char="○"/>
              <a:defRPr sz="1200">
                <a:solidFill>
                  <a:srgbClr val="999999"/>
                </a:solidFill>
              </a:defRPr>
            </a:lvl8pPr>
            <a:lvl9pPr marL="4114800" lvl="8" indent="-304800" rtl="0">
              <a:spcBef>
                <a:spcPts val="0"/>
              </a:spcBef>
              <a:spcAft>
                <a:spcPts val="0"/>
              </a:spcAft>
              <a:buClr>
                <a:srgbClr val="999999"/>
              </a:buClr>
              <a:buSzPts val="1200"/>
              <a:buChar char="■"/>
              <a:defRPr sz="1200">
                <a:solidFill>
                  <a:srgbClr val="999999"/>
                </a:solidFill>
              </a:defRPr>
            </a:lvl9pPr>
          </a:lstStyle>
          <a:p>
            <a:endParaRPr/>
          </a:p>
        </p:txBody>
      </p:sp>
      <p:pic>
        <p:nvPicPr>
          <p:cNvPr id="84" name="Google Shape;84;p15"/>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ne column text 1">
  <p:cSld name="ONE_COLUMN_TEXT_1">
    <p:spTree>
      <p:nvGrpSpPr>
        <p:cNvPr id="1" name="Shape 85"/>
        <p:cNvGrpSpPr/>
        <p:nvPr/>
      </p:nvGrpSpPr>
      <p:grpSpPr>
        <a:xfrm>
          <a:off x="0" y="0"/>
          <a:ext cx="0" cy="0"/>
          <a:chOff x="0" y="0"/>
          <a:chExt cx="0" cy="0"/>
        </a:xfrm>
      </p:grpSpPr>
      <p:sp>
        <p:nvSpPr>
          <p:cNvPr id="86" name="Google Shape;86;p16"/>
          <p:cNvSpPr txBox="1">
            <a:spLocks noGrp="1"/>
          </p:cNvSpPr>
          <p:nvPr>
            <p:ph type="title"/>
          </p:nvPr>
        </p:nvSpPr>
        <p:spPr>
          <a:xfrm>
            <a:off x="387900" y="555600"/>
            <a:ext cx="2560200" cy="755700"/>
          </a:xfrm>
          <a:prstGeom prst="rect">
            <a:avLst/>
          </a:prstGeom>
          <a:solidFill>
            <a:srgbClr val="999999"/>
          </a:solidFill>
        </p:spPr>
        <p:txBody>
          <a:bodyPr spcFirstLastPara="1" wrap="square" lIns="91425" tIns="91425" rIns="91425" bIns="91425" anchor="ctr" anchorCtr="0"/>
          <a:lstStyle>
            <a:lvl1pPr lvl="0" rtl="0">
              <a:spcBef>
                <a:spcPts val="0"/>
              </a:spcBef>
              <a:spcAft>
                <a:spcPts val="0"/>
              </a:spcAft>
              <a:buClr>
                <a:srgbClr val="000000"/>
              </a:buClr>
              <a:buSzPts val="1800"/>
              <a:buNone/>
              <a:defRPr sz="1800">
                <a:solidFill>
                  <a:srgbClr val="000000"/>
                </a:solidFill>
              </a:defRPr>
            </a:lvl1pPr>
            <a:lvl2pPr lvl="1" rtl="0">
              <a:spcBef>
                <a:spcPts val="0"/>
              </a:spcBef>
              <a:spcAft>
                <a:spcPts val="0"/>
              </a:spcAft>
              <a:buClr>
                <a:srgbClr val="000000"/>
              </a:buClr>
              <a:buSzPts val="2400"/>
              <a:buNone/>
              <a:defRPr sz="2400">
                <a:solidFill>
                  <a:srgbClr val="000000"/>
                </a:solidFill>
              </a:defRPr>
            </a:lvl2pPr>
            <a:lvl3pPr lvl="2" rtl="0">
              <a:spcBef>
                <a:spcPts val="0"/>
              </a:spcBef>
              <a:spcAft>
                <a:spcPts val="0"/>
              </a:spcAft>
              <a:buClr>
                <a:srgbClr val="000000"/>
              </a:buClr>
              <a:buSzPts val="2400"/>
              <a:buNone/>
              <a:defRPr sz="2400">
                <a:solidFill>
                  <a:srgbClr val="000000"/>
                </a:solidFill>
              </a:defRPr>
            </a:lvl3pPr>
            <a:lvl4pPr lvl="3" rtl="0">
              <a:spcBef>
                <a:spcPts val="0"/>
              </a:spcBef>
              <a:spcAft>
                <a:spcPts val="0"/>
              </a:spcAft>
              <a:buClr>
                <a:srgbClr val="000000"/>
              </a:buClr>
              <a:buSzPts val="2400"/>
              <a:buNone/>
              <a:defRPr sz="2400">
                <a:solidFill>
                  <a:srgbClr val="000000"/>
                </a:solidFill>
              </a:defRPr>
            </a:lvl4pPr>
            <a:lvl5pPr lvl="4" rtl="0">
              <a:spcBef>
                <a:spcPts val="0"/>
              </a:spcBef>
              <a:spcAft>
                <a:spcPts val="0"/>
              </a:spcAft>
              <a:buClr>
                <a:srgbClr val="000000"/>
              </a:buClr>
              <a:buSzPts val="2400"/>
              <a:buNone/>
              <a:defRPr sz="2400">
                <a:solidFill>
                  <a:srgbClr val="000000"/>
                </a:solidFill>
              </a:defRPr>
            </a:lvl5pPr>
            <a:lvl6pPr lvl="5" rtl="0">
              <a:spcBef>
                <a:spcPts val="0"/>
              </a:spcBef>
              <a:spcAft>
                <a:spcPts val="0"/>
              </a:spcAft>
              <a:buClr>
                <a:srgbClr val="000000"/>
              </a:buClr>
              <a:buSzPts val="2400"/>
              <a:buNone/>
              <a:defRPr sz="2400">
                <a:solidFill>
                  <a:srgbClr val="000000"/>
                </a:solidFill>
              </a:defRPr>
            </a:lvl6pPr>
            <a:lvl7pPr lvl="6" rtl="0">
              <a:spcBef>
                <a:spcPts val="0"/>
              </a:spcBef>
              <a:spcAft>
                <a:spcPts val="0"/>
              </a:spcAft>
              <a:buClr>
                <a:srgbClr val="000000"/>
              </a:buClr>
              <a:buSzPts val="2400"/>
              <a:buNone/>
              <a:defRPr sz="2400">
                <a:solidFill>
                  <a:srgbClr val="000000"/>
                </a:solidFill>
              </a:defRPr>
            </a:lvl7pPr>
            <a:lvl8pPr lvl="7" rtl="0">
              <a:spcBef>
                <a:spcPts val="0"/>
              </a:spcBef>
              <a:spcAft>
                <a:spcPts val="0"/>
              </a:spcAft>
              <a:buClr>
                <a:srgbClr val="000000"/>
              </a:buClr>
              <a:buSzPts val="2400"/>
              <a:buNone/>
              <a:defRPr sz="2400">
                <a:solidFill>
                  <a:srgbClr val="000000"/>
                </a:solidFill>
              </a:defRPr>
            </a:lvl8pPr>
            <a:lvl9pPr lvl="8" rtl="0">
              <a:spcBef>
                <a:spcPts val="0"/>
              </a:spcBef>
              <a:spcAft>
                <a:spcPts val="0"/>
              </a:spcAft>
              <a:buClr>
                <a:srgbClr val="000000"/>
              </a:buClr>
              <a:buSzPts val="2400"/>
              <a:buNone/>
              <a:defRPr sz="2400">
                <a:solidFill>
                  <a:srgbClr val="000000"/>
                </a:solidFill>
              </a:defRPr>
            </a:lvl9pPr>
          </a:lstStyle>
          <a:p>
            <a:endParaRPr/>
          </a:p>
        </p:txBody>
      </p:sp>
      <p:sp>
        <p:nvSpPr>
          <p:cNvPr id="87" name="Google Shape;87;p16"/>
          <p:cNvSpPr txBox="1">
            <a:spLocks noGrp="1"/>
          </p:cNvSpPr>
          <p:nvPr>
            <p:ph type="body" idx="1"/>
          </p:nvPr>
        </p:nvSpPr>
        <p:spPr>
          <a:xfrm>
            <a:off x="387900" y="1389600"/>
            <a:ext cx="2560200" cy="31794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000000"/>
              </a:buClr>
              <a:buSzPts val="1200"/>
              <a:buChar char="●"/>
              <a:defRPr sz="1200">
                <a:solidFill>
                  <a:srgbClr val="000000"/>
                </a:solidFill>
              </a:defRPr>
            </a:lvl1pPr>
            <a:lvl2pPr marL="914400" lvl="1" indent="-304800" rtl="0">
              <a:spcBef>
                <a:spcPts val="0"/>
              </a:spcBef>
              <a:spcAft>
                <a:spcPts val="0"/>
              </a:spcAft>
              <a:buClr>
                <a:srgbClr val="000000"/>
              </a:buClr>
              <a:buSzPts val="1200"/>
              <a:buChar char="○"/>
              <a:defRPr sz="1200">
                <a:solidFill>
                  <a:srgbClr val="000000"/>
                </a:solidFill>
              </a:defRPr>
            </a:lvl2pPr>
            <a:lvl3pPr marL="1371600" lvl="2" indent="-304800" rtl="0">
              <a:spcBef>
                <a:spcPts val="0"/>
              </a:spcBef>
              <a:spcAft>
                <a:spcPts val="0"/>
              </a:spcAft>
              <a:buClr>
                <a:srgbClr val="000000"/>
              </a:buClr>
              <a:buSzPts val="1200"/>
              <a:buChar char="■"/>
              <a:defRPr sz="1200">
                <a:solidFill>
                  <a:srgbClr val="000000"/>
                </a:solidFill>
              </a:defRPr>
            </a:lvl3pPr>
            <a:lvl4pPr marL="1828800" lvl="3" indent="-304800" rtl="0">
              <a:spcBef>
                <a:spcPts val="0"/>
              </a:spcBef>
              <a:spcAft>
                <a:spcPts val="0"/>
              </a:spcAft>
              <a:buClr>
                <a:srgbClr val="000000"/>
              </a:buClr>
              <a:buSzPts val="1200"/>
              <a:buChar char="●"/>
              <a:defRPr sz="1200">
                <a:solidFill>
                  <a:srgbClr val="000000"/>
                </a:solidFill>
              </a:defRPr>
            </a:lvl4pPr>
            <a:lvl5pPr marL="2286000" lvl="4" indent="-304800" rtl="0">
              <a:spcBef>
                <a:spcPts val="0"/>
              </a:spcBef>
              <a:spcAft>
                <a:spcPts val="0"/>
              </a:spcAft>
              <a:buClr>
                <a:srgbClr val="000000"/>
              </a:buClr>
              <a:buSzPts val="1200"/>
              <a:buChar char="○"/>
              <a:defRPr sz="1200">
                <a:solidFill>
                  <a:srgbClr val="000000"/>
                </a:solidFill>
              </a:defRPr>
            </a:lvl5pPr>
            <a:lvl6pPr marL="2743200" lvl="5" indent="-304800" rtl="0">
              <a:spcBef>
                <a:spcPts val="0"/>
              </a:spcBef>
              <a:spcAft>
                <a:spcPts val="0"/>
              </a:spcAft>
              <a:buClr>
                <a:srgbClr val="000000"/>
              </a:buClr>
              <a:buSzPts val="1200"/>
              <a:buChar char="■"/>
              <a:defRPr sz="1200">
                <a:solidFill>
                  <a:srgbClr val="000000"/>
                </a:solidFill>
              </a:defRPr>
            </a:lvl6pPr>
            <a:lvl7pPr marL="3200400" lvl="6" indent="-304800" rtl="0">
              <a:spcBef>
                <a:spcPts val="0"/>
              </a:spcBef>
              <a:spcAft>
                <a:spcPts val="0"/>
              </a:spcAft>
              <a:buClr>
                <a:srgbClr val="000000"/>
              </a:buClr>
              <a:buSzPts val="1200"/>
              <a:buChar char="●"/>
              <a:defRPr sz="1200">
                <a:solidFill>
                  <a:srgbClr val="000000"/>
                </a:solidFill>
              </a:defRPr>
            </a:lvl7pPr>
            <a:lvl8pPr marL="3657600" lvl="7" indent="-304800" rtl="0">
              <a:spcBef>
                <a:spcPts val="0"/>
              </a:spcBef>
              <a:spcAft>
                <a:spcPts val="0"/>
              </a:spcAft>
              <a:buClr>
                <a:srgbClr val="000000"/>
              </a:buClr>
              <a:buSzPts val="1200"/>
              <a:buChar char="○"/>
              <a:defRPr sz="1200">
                <a:solidFill>
                  <a:srgbClr val="000000"/>
                </a:solidFill>
              </a:defRPr>
            </a:lvl8pPr>
            <a:lvl9pPr marL="4114800" lvl="8" indent="-304800" rtl="0">
              <a:spcBef>
                <a:spcPts val="0"/>
              </a:spcBef>
              <a:spcAft>
                <a:spcPts val="0"/>
              </a:spcAft>
              <a:buClr>
                <a:srgbClr val="000000"/>
              </a:buClr>
              <a:buSzPts val="1200"/>
              <a:buChar char="■"/>
              <a:defRPr sz="1200">
                <a:solidFill>
                  <a:srgbClr val="000000"/>
                </a:solidFill>
              </a:defRPr>
            </a:lvl9pPr>
          </a:lstStyle>
          <a:p>
            <a:endParaRPr/>
          </a:p>
        </p:txBody>
      </p:sp>
      <p:sp>
        <p:nvSpPr>
          <p:cNvPr id="88" name="Google Shape;8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89" name="Google Shape;89;p16"/>
          <p:cNvSpPr txBox="1">
            <a:spLocks noGrp="1"/>
          </p:cNvSpPr>
          <p:nvPr>
            <p:ph type="title" idx="2"/>
          </p:nvPr>
        </p:nvSpPr>
        <p:spPr>
          <a:xfrm>
            <a:off x="3291900" y="565050"/>
            <a:ext cx="2560200" cy="755700"/>
          </a:xfrm>
          <a:prstGeom prst="rect">
            <a:avLst/>
          </a:prstGeom>
          <a:solidFill>
            <a:srgbClr val="999999"/>
          </a:solidFill>
        </p:spPr>
        <p:txBody>
          <a:bodyPr spcFirstLastPara="1" wrap="square" lIns="91425" tIns="91425" rIns="91425" bIns="91425" anchor="ctr" anchorCtr="0"/>
          <a:lstStyle>
            <a:lvl1pPr lvl="0" rtl="0">
              <a:spcBef>
                <a:spcPts val="0"/>
              </a:spcBef>
              <a:spcAft>
                <a:spcPts val="0"/>
              </a:spcAft>
              <a:buClr>
                <a:srgbClr val="000000"/>
              </a:buClr>
              <a:buSzPts val="1800"/>
              <a:buNone/>
              <a:defRPr sz="1800">
                <a:solidFill>
                  <a:srgbClr val="000000"/>
                </a:solidFill>
              </a:defRPr>
            </a:lvl1pPr>
            <a:lvl2pPr lvl="1" rtl="0">
              <a:spcBef>
                <a:spcPts val="0"/>
              </a:spcBef>
              <a:spcAft>
                <a:spcPts val="0"/>
              </a:spcAft>
              <a:buClr>
                <a:srgbClr val="000000"/>
              </a:buClr>
              <a:buSzPts val="2400"/>
              <a:buNone/>
              <a:defRPr sz="2400">
                <a:solidFill>
                  <a:srgbClr val="000000"/>
                </a:solidFill>
              </a:defRPr>
            </a:lvl2pPr>
            <a:lvl3pPr lvl="2" rtl="0">
              <a:spcBef>
                <a:spcPts val="0"/>
              </a:spcBef>
              <a:spcAft>
                <a:spcPts val="0"/>
              </a:spcAft>
              <a:buClr>
                <a:srgbClr val="000000"/>
              </a:buClr>
              <a:buSzPts val="2400"/>
              <a:buNone/>
              <a:defRPr sz="2400">
                <a:solidFill>
                  <a:srgbClr val="000000"/>
                </a:solidFill>
              </a:defRPr>
            </a:lvl3pPr>
            <a:lvl4pPr lvl="3" rtl="0">
              <a:spcBef>
                <a:spcPts val="0"/>
              </a:spcBef>
              <a:spcAft>
                <a:spcPts val="0"/>
              </a:spcAft>
              <a:buClr>
                <a:srgbClr val="000000"/>
              </a:buClr>
              <a:buSzPts val="2400"/>
              <a:buNone/>
              <a:defRPr sz="2400">
                <a:solidFill>
                  <a:srgbClr val="000000"/>
                </a:solidFill>
              </a:defRPr>
            </a:lvl4pPr>
            <a:lvl5pPr lvl="4" rtl="0">
              <a:spcBef>
                <a:spcPts val="0"/>
              </a:spcBef>
              <a:spcAft>
                <a:spcPts val="0"/>
              </a:spcAft>
              <a:buClr>
                <a:srgbClr val="000000"/>
              </a:buClr>
              <a:buSzPts val="2400"/>
              <a:buNone/>
              <a:defRPr sz="2400">
                <a:solidFill>
                  <a:srgbClr val="000000"/>
                </a:solidFill>
              </a:defRPr>
            </a:lvl5pPr>
            <a:lvl6pPr lvl="5" rtl="0">
              <a:spcBef>
                <a:spcPts val="0"/>
              </a:spcBef>
              <a:spcAft>
                <a:spcPts val="0"/>
              </a:spcAft>
              <a:buClr>
                <a:srgbClr val="000000"/>
              </a:buClr>
              <a:buSzPts val="2400"/>
              <a:buNone/>
              <a:defRPr sz="2400">
                <a:solidFill>
                  <a:srgbClr val="000000"/>
                </a:solidFill>
              </a:defRPr>
            </a:lvl6pPr>
            <a:lvl7pPr lvl="6" rtl="0">
              <a:spcBef>
                <a:spcPts val="0"/>
              </a:spcBef>
              <a:spcAft>
                <a:spcPts val="0"/>
              </a:spcAft>
              <a:buClr>
                <a:srgbClr val="000000"/>
              </a:buClr>
              <a:buSzPts val="2400"/>
              <a:buNone/>
              <a:defRPr sz="2400">
                <a:solidFill>
                  <a:srgbClr val="000000"/>
                </a:solidFill>
              </a:defRPr>
            </a:lvl7pPr>
            <a:lvl8pPr lvl="7" rtl="0">
              <a:spcBef>
                <a:spcPts val="0"/>
              </a:spcBef>
              <a:spcAft>
                <a:spcPts val="0"/>
              </a:spcAft>
              <a:buClr>
                <a:srgbClr val="000000"/>
              </a:buClr>
              <a:buSzPts val="2400"/>
              <a:buNone/>
              <a:defRPr sz="2400">
                <a:solidFill>
                  <a:srgbClr val="000000"/>
                </a:solidFill>
              </a:defRPr>
            </a:lvl8pPr>
            <a:lvl9pPr lvl="8" rtl="0">
              <a:spcBef>
                <a:spcPts val="0"/>
              </a:spcBef>
              <a:spcAft>
                <a:spcPts val="0"/>
              </a:spcAft>
              <a:buClr>
                <a:srgbClr val="000000"/>
              </a:buClr>
              <a:buSzPts val="2400"/>
              <a:buNone/>
              <a:defRPr sz="2400">
                <a:solidFill>
                  <a:srgbClr val="000000"/>
                </a:solidFill>
              </a:defRPr>
            </a:lvl9pPr>
          </a:lstStyle>
          <a:p>
            <a:endParaRPr/>
          </a:p>
        </p:txBody>
      </p:sp>
      <p:sp>
        <p:nvSpPr>
          <p:cNvPr id="90" name="Google Shape;90;p16"/>
          <p:cNvSpPr txBox="1">
            <a:spLocks noGrp="1"/>
          </p:cNvSpPr>
          <p:nvPr>
            <p:ph type="body" idx="3"/>
          </p:nvPr>
        </p:nvSpPr>
        <p:spPr>
          <a:xfrm>
            <a:off x="3291900" y="1399050"/>
            <a:ext cx="2560200" cy="31794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000000"/>
              </a:buClr>
              <a:buSzPts val="1200"/>
              <a:buChar char="●"/>
              <a:defRPr sz="1200">
                <a:solidFill>
                  <a:srgbClr val="000000"/>
                </a:solidFill>
              </a:defRPr>
            </a:lvl1pPr>
            <a:lvl2pPr marL="914400" lvl="1" indent="-304800" rtl="0">
              <a:spcBef>
                <a:spcPts val="0"/>
              </a:spcBef>
              <a:spcAft>
                <a:spcPts val="0"/>
              </a:spcAft>
              <a:buClr>
                <a:srgbClr val="000000"/>
              </a:buClr>
              <a:buSzPts val="1200"/>
              <a:buChar char="○"/>
              <a:defRPr sz="1200">
                <a:solidFill>
                  <a:srgbClr val="000000"/>
                </a:solidFill>
              </a:defRPr>
            </a:lvl2pPr>
            <a:lvl3pPr marL="1371600" lvl="2" indent="-304800" rtl="0">
              <a:spcBef>
                <a:spcPts val="0"/>
              </a:spcBef>
              <a:spcAft>
                <a:spcPts val="0"/>
              </a:spcAft>
              <a:buClr>
                <a:srgbClr val="000000"/>
              </a:buClr>
              <a:buSzPts val="1200"/>
              <a:buChar char="■"/>
              <a:defRPr sz="1200">
                <a:solidFill>
                  <a:srgbClr val="000000"/>
                </a:solidFill>
              </a:defRPr>
            </a:lvl3pPr>
            <a:lvl4pPr marL="1828800" lvl="3" indent="-304800" rtl="0">
              <a:spcBef>
                <a:spcPts val="0"/>
              </a:spcBef>
              <a:spcAft>
                <a:spcPts val="0"/>
              </a:spcAft>
              <a:buClr>
                <a:srgbClr val="000000"/>
              </a:buClr>
              <a:buSzPts val="1200"/>
              <a:buChar char="●"/>
              <a:defRPr sz="1200">
                <a:solidFill>
                  <a:srgbClr val="000000"/>
                </a:solidFill>
              </a:defRPr>
            </a:lvl4pPr>
            <a:lvl5pPr marL="2286000" lvl="4" indent="-304800" rtl="0">
              <a:spcBef>
                <a:spcPts val="0"/>
              </a:spcBef>
              <a:spcAft>
                <a:spcPts val="0"/>
              </a:spcAft>
              <a:buClr>
                <a:srgbClr val="000000"/>
              </a:buClr>
              <a:buSzPts val="1200"/>
              <a:buChar char="○"/>
              <a:defRPr sz="1200">
                <a:solidFill>
                  <a:srgbClr val="000000"/>
                </a:solidFill>
              </a:defRPr>
            </a:lvl5pPr>
            <a:lvl6pPr marL="2743200" lvl="5" indent="-304800" rtl="0">
              <a:spcBef>
                <a:spcPts val="0"/>
              </a:spcBef>
              <a:spcAft>
                <a:spcPts val="0"/>
              </a:spcAft>
              <a:buClr>
                <a:srgbClr val="000000"/>
              </a:buClr>
              <a:buSzPts val="1200"/>
              <a:buChar char="■"/>
              <a:defRPr sz="1200">
                <a:solidFill>
                  <a:srgbClr val="000000"/>
                </a:solidFill>
              </a:defRPr>
            </a:lvl6pPr>
            <a:lvl7pPr marL="3200400" lvl="6" indent="-304800" rtl="0">
              <a:spcBef>
                <a:spcPts val="0"/>
              </a:spcBef>
              <a:spcAft>
                <a:spcPts val="0"/>
              </a:spcAft>
              <a:buClr>
                <a:srgbClr val="000000"/>
              </a:buClr>
              <a:buSzPts val="1200"/>
              <a:buChar char="●"/>
              <a:defRPr sz="1200">
                <a:solidFill>
                  <a:srgbClr val="000000"/>
                </a:solidFill>
              </a:defRPr>
            </a:lvl7pPr>
            <a:lvl8pPr marL="3657600" lvl="7" indent="-304800" rtl="0">
              <a:spcBef>
                <a:spcPts val="0"/>
              </a:spcBef>
              <a:spcAft>
                <a:spcPts val="0"/>
              </a:spcAft>
              <a:buClr>
                <a:srgbClr val="000000"/>
              </a:buClr>
              <a:buSzPts val="1200"/>
              <a:buChar char="○"/>
              <a:defRPr sz="1200">
                <a:solidFill>
                  <a:srgbClr val="000000"/>
                </a:solidFill>
              </a:defRPr>
            </a:lvl8pPr>
            <a:lvl9pPr marL="4114800" lvl="8" indent="-304800" rtl="0">
              <a:spcBef>
                <a:spcPts val="0"/>
              </a:spcBef>
              <a:spcAft>
                <a:spcPts val="0"/>
              </a:spcAft>
              <a:buClr>
                <a:srgbClr val="000000"/>
              </a:buClr>
              <a:buSzPts val="1200"/>
              <a:buChar char="■"/>
              <a:defRPr sz="1200">
                <a:solidFill>
                  <a:srgbClr val="000000"/>
                </a:solidFill>
              </a:defRPr>
            </a:lvl9pPr>
          </a:lstStyle>
          <a:p>
            <a:endParaRPr/>
          </a:p>
        </p:txBody>
      </p:sp>
      <p:sp>
        <p:nvSpPr>
          <p:cNvPr id="91" name="Google Shape;91;p16"/>
          <p:cNvSpPr txBox="1">
            <a:spLocks noGrp="1"/>
          </p:cNvSpPr>
          <p:nvPr>
            <p:ph type="title" idx="4"/>
          </p:nvPr>
        </p:nvSpPr>
        <p:spPr>
          <a:xfrm>
            <a:off x="6195900" y="565050"/>
            <a:ext cx="2560200" cy="755700"/>
          </a:xfrm>
          <a:prstGeom prst="rect">
            <a:avLst/>
          </a:prstGeom>
          <a:solidFill>
            <a:srgbClr val="999999"/>
          </a:solidFill>
        </p:spPr>
        <p:txBody>
          <a:bodyPr spcFirstLastPara="1" wrap="square" lIns="91425" tIns="91425" rIns="91425" bIns="91425" anchor="ctr" anchorCtr="0"/>
          <a:lstStyle>
            <a:lvl1pPr lvl="0" rtl="0">
              <a:spcBef>
                <a:spcPts val="0"/>
              </a:spcBef>
              <a:spcAft>
                <a:spcPts val="0"/>
              </a:spcAft>
              <a:buClr>
                <a:srgbClr val="000000"/>
              </a:buClr>
              <a:buSzPts val="1800"/>
              <a:buNone/>
              <a:defRPr sz="1800">
                <a:solidFill>
                  <a:srgbClr val="000000"/>
                </a:solidFill>
              </a:defRPr>
            </a:lvl1pPr>
            <a:lvl2pPr lvl="1" rtl="0">
              <a:spcBef>
                <a:spcPts val="0"/>
              </a:spcBef>
              <a:spcAft>
                <a:spcPts val="0"/>
              </a:spcAft>
              <a:buClr>
                <a:srgbClr val="000000"/>
              </a:buClr>
              <a:buSzPts val="2400"/>
              <a:buNone/>
              <a:defRPr sz="2400">
                <a:solidFill>
                  <a:srgbClr val="000000"/>
                </a:solidFill>
              </a:defRPr>
            </a:lvl2pPr>
            <a:lvl3pPr lvl="2" rtl="0">
              <a:spcBef>
                <a:spcPts val="0"/>
              </a:spcBef>
              <a:spcAft>
                <a:spcPts val="0"/>
              </a:spcAft>
              <a:buClr>
                <a:srgbClr val="000000"/>
              </a:buClr>
              <a:buSzPts val="2400"/>
              <a:buNone/>
              <a:defRPr sz="2400">
                <a:solidFill>
                  <a:srgbClr val="000000"/>
                </a:solidFill>
              </a:defRPr>
            </a:lvl3pPr>
            <a:lvl4pPr lvl="3" rtl="0">
              <a:spcBef>
                <a:spcPts val="0"/>
              </a:spcBef>
              <a:spcAft>
                <a:spcPts val="0"/>
              </a:spcAft>
              <a:buClr>
                <a:srgbClr val="000000"/>
              </a:buClr>
              <a:buSzPts val="2400"/>
              <a:buNone/>
              <a:defRPr sz="2400">
                <a:solidFill>
                  <a:srgbClr val="000000"/>
                </a:solidFill>
              </a:defRPr>
            </a:lvl4pPr>
            <a:lvl5pPr lvl="4" rtl="0">
              <a:spcBef>
                <a:spcPts val="0"/>
              </a:spcBef>
              <a:spcAft>
                <a:spcPts val="0"/>
              </a:spcAft>
              <a:buClr>
                <a:srgbClr val="000000"/>
              </a:buClr>
              <a:buSzPts val="2400"/>
              <a:buNone/>
              <a:defRPr sz="2400">
                <a:solidFill>
                  <a:srgbClr val="000000"/>
                </a:solidFill>
              </a:defRPr>
            </a:lvl5pPr>
            <a:lvl6pPr lvl="5" rtl="0">
              <a:spcBef>
                <a:spcPts val="0"/>
              </a:spcBef>
              <a:spcAft>
                <a:spcPts val="0"/>
              </a:spcAft>
              <a:buClr>
                <a:srgbClr val="000000"/>
              </a:buClr>
              <a:buSzPts val="2400"/>
              <a:buNone/>
              <a:defRPr sz="2400">
                <a:solidFill>
                  <a:srgbClr val="000000"/>
                </a:solidFill>
              </a:defRPr>
            </a:lvl6pPr>
            <a:lvl7pPr lvl="6" rtl="0">
              <a:spcBef>
                <a:spcPts val="0"/>
              </a:spcBef>
              <a:spcAft>
                <a:spcPts val="0"/>
              </a:spcAft>
              <a:buClr>
                <a:srgbClr val="000000"/>
              </a:buClr>
              <a:buSzPts val="2400"/>
              <a:buNone/>
              <a:defRPr sz="2400">
                <a:solidFill>
                  <a:srgbClr val="000000"/>
                </a:solidFill>
              </a:defRPr>
            </a:lvl7pPr>
            <a:lvl8pPr lvl="7" rtl="0">
              <a:spcBef>
                <a:spcPts val="0"/>
              </a:spcBef>
              <a:spcAft>
                <a:spcPts val="0"/>
              </a:spcAft>
              <a:buClr>
                <a:srgbClr val="000000"/>
              </a:buClr>
              <a:buSzPts val="2400"/>
              <a:buNone/>
              <a:defRPr sz="2400">
                <a:solidFill>
                  <a:srgbClr val="000000"/>
                </a:solidFill>
              </a:defRPr>
            </a:lvl8pPr>
            <a:lvl9pPr lvl="8" rtl="0">
              <a:spcBef>
                <a:spcPts val="0"/>
              </a:spcBef>
              <a:spcAft>
                <a:spcPts val="0"/>
              </a:spcAft>
              <a:buClr>
                <a:srgbClr val="000000"/>
              </a:buClr>
              <a:buSzPts val="2400"/>
              <a:buNone/>
              <a:defRPr sz="2400">
                <a:solidFill>
                  <a:srgbClr val="000000"/>
                </a:solidFill>
              </a:defRPr>
            </a:lvl9pPr>
          </a:lstStyle>
          <a:p>
            <a:endParaRPr/>
          </a:p>
        </p:txBody>
      </p:sp>
      <p:sp>
        <p:nvSpPr>
          <p:cNvPr id="92" name="Google Shape;92;p16"/>
          <p:cNvSpPr txBox="1">
            <a:spLocks noGrp="1"/>
          </p:cNvSpPr>
          <p:nvPr>
            <p:ph type="body" idx="5"/>
          </p:nvPr>
        </p:nvSpPr>
        <p:spPr>
          <a:xfrm>
            <a:off x="6195900" y="1399050"/>
            <a:ext cx="2560200" cy="3179400"/>
          </a:xfrm>
          <a:prstGeom prst="rect">
            <a:avLst/>
          </a:prstGeom>
          <a:ln w="9525" cap="flat" cmpd="sng">
            <a:solidFill>
              <a:srgbClr val="000000"/>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000000"/>
              </a:buClr>
              <a:buSzPts val="1200"/>
              <a:buChar char="●"/>
              <a:defRPr sz="1200">
                <a:solidFill>
                  <a:srgbClr val="000000"/>
                </a:solidFill>
              </a:defRPr>
            </a:lvl1pPr>
            <a:lvl2pPr marL="914400" lvl="1" indent="-304800" rtl="0">
              <a:spcBef>
                <a:spcPts val="0"/>
              </a:spcBef>
              <a:spcAft>
                <a:spcPts val="0"/>
              </a:spcAft>
              <a:buClr>
                <a:srgbClr val="000000"/>
              </a:buClr>
              <a:buSzPts val="1200"/>
              <a:buChar char="○"/>
              <a:defRPr sz="1200">
                <a:solidFill>
                  <a:srgbClr val="000000"/>
                </a:solidFill>
              </a:defRPr>
            </a:lvl2pPr>
            <a:lvl3pPr marL="1371600" lvl="2" indent="-304800" rtl="0">
              <a:spcBef>
                <a:spcPts val="0"/>
              </a:spcBef>
              <a:spcAft>
                <a:spcPts val="0"/>
              </a:spcAft>
              <a:buClr>
                <a:srgbClr val="000000"/>
              </a:buClr>
              <a:buSzPts val="1200"/>
              <a:buChar char="■"/>
              <a:defRPr sz="1200">
                <a:solidFill>
                  <a:srgbClr val="000000"/>
                </a:solidFill>
              </a:defRPr>
            </a:lvl3pPr>
            <a:lvl4pPr marL="1828800" lvl="3" indent="-304800" rtl="0">
              <a:spcBef>
                <a:spcPts val="0"/>
              </a:spcBef>
              <a:spcAft>
                <a:spcPts val="0"/>
              </a:spcAft>
              <a:buClr>
                <a:srgbClr val="000000"/>
              </a:buClr>
              <a:buSzPts val="1200"/>
              <a:buChar char="●"/>
              <a:defRPr sz="1200">
                <a:solidFill>
                  <a:srgbClr val="000000"/>
                </a:solidFill>
              </a:defRPr>
            </a:lvl4pPr>
            <a:lvl5pPr marL="2286000" lvl="4" indent="-304800" rtl="0">
              <a:spcBef>
                <a:spcPts val="0"/>
              </a:spcBef>
              <a:spcAft>
                <a:spcPts val="0"/>
              </a:spcAft>
              <a:buClr>
                <a:srgbClr val="000000"/>
              </a:buClr>
              <a:buSzPts val="1200"/>
              <a:buChar char="○"/>
              <a:defRPr sz="1200">
                <a:solidFill>
                  <a:srgbClr val="000000"/>
                </a:solidFill>
              </a:defRPr>
            </a:lvl5pPr>
            <a:lvl6pPr marL="2743200" lvl="5" indent="-304800" rtl="0">
              <a:spcBef>
                <a:spcPts val="0"/>
              </a:spcBef>
              <a:spcAft>
                <a:spcPts val="0"/>
              </a:spcAft>
              <a:buClr>
                <a:srgbClr val="000000"/>
              </a:buClr>
              <a:buSzPts val="1200"/>
              <a:buChar char="■"/>
              <a:defRPr sz="1200">
                <a:solidFill>
                  <a:srgbClr val="000000"/>
                </a:solidFill>
              </a:defRPr>
            </a:lvl6pPr>
            <a:lvl7pPr marL="3200400" lvl="6" indent="-304800" rtl="0">
              <a:spcBef>
                <a:spcPts val="0"/>
              </a:spcBef>
              <a:spcAft>
                <a:spcPts val="0"/>
              </a:spcAft>
              <a:buClr>
                <a:srgbClr val="000000"/>
              </a:buClr>
              <a:buSzPts val="1200"/>
              <a:buChar char="●"/>
              <a:defRPr sz="1200">
                <a:solidFill>
                  <a:srgbClr val="000000"/>
                </a:solidFill>
              </a:defRPr>
            </a:lvl7pPr>
            <a:lvl8pPr marL="3657600" lvl="7" indent="-304800" rtl="0">
              <a:spcBef>
                <a:spcPts val="0"/>
              </a:spcBef>
              <a:spcAft>
                <a:spcPts val="0"/>
              </a:spcAft>
              <a:buClr>
                <a:srgbClr val="000000"/>
              </a:buClr>
              <a:buSzPts val="1200"/>
              <a:buChar char="○"/>
              <a:defRPr sz="1200">
                <a:solidFill>
                  <a:srgbClr val="000000"/>
                </a:solidFill>
              </a:defRPr>
            </a:lvl8pPr>
            <a:lvl9pPr marL="4114800" lvl="8" indent="-304800" rtl="0">
              <a:spcBef>
                <a:spcPts val="0"/>
              </a:spcBef>
              <a:spcAft>
                <a:spcPts val="0"/>
              </a:spcAft>
              <a:buClr>
                <a:srgbClr val="000000"/>
              </a:buClr>
              <a:buSzPts val="1200"/>
              <a:buChar char="■"/>
              <a:defRPr sz="1200">
                <a:solidFill>
                  <a:srgbClr val="000000"/>
                </a:solidFill>
              </a:defRPr>
            </a:lvl9pPr>
          </a:lstStyle>
          <a:p>
            <a:endParaRPr/>
          </a:p>
        </p:txBody>
      </p:sp>
      <p:pic>
        <p:nvPicPr>
          <p:cNvPr id="93" name="Google Shape;93;p16"/>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One column text 1 1">
  <p:cSld name="ONE_COLUMN_TEXT_1_1">
    <p:bg>
      <p:bgPr>
        <a:solidFill>
          <a:srgbClr val="000000"/>
        </a:solidFill>
        <a:effectLst/>
      </p:bgPr>
    </p:bg>
    <p:spTree>
      <p:nvGrpSpPr>
        <p:cNvPr id="1" name="Shape 94"/>
        <p:cNvGrpSpPr/>
        <p:nvPr/>
      </p:nvGrpSpPr>
      <p:grpSpPr>
        <a:xfrm>
          <a:off x="0" y="0"/>
          <a:ext cx="0" cy="0"/>
          <a:chOff x="0" y="0"/>
          <a:chExt cx="0" cy="0"/>
        </a:xfrm>
      </p:grpSpPr>
      <p:sp>
        <p:nvSpPr>
          <p:cNvPr id="95" name="Google Shape;95;p17"/>
          <p:cNvSpPr txBox="1">
            <a:spLocks noGrp="1"/>
          </p:cNvSpPr>
          <p:nvPr>
            <p:ph type="title"/>
          </p:nvPr>
        </p:nvSpPr>
        <p:spPr>
          <a:xfrm>
            <a:off x="387900" y="555600"/>
            <a:ext cx="2560200" cy="755700"/>
          </a:xfrm>
          <a:prstGeom prst="rect">
            <a:avLst/>
          </a:prstGeom>
          <a:solidFill>
            <a:srgbClr val="999999"/>
          </a:solidFill>
        </p:spPr>
        <p:txBody>
          <a:bodyPr spcFirstLastPara="1" wrap="square" lIns="91425" tIns="91425" rIns="91425" bIns="91425" anchor="ctr" anchorCtr="0"/>
          <a:lstStyle>
            <a:lvl1pPr lvl="0" rtl="0">
              <a:spcBef>
                <a:spcPts val="0"/>
              </a:spcBef>
              <a:spcAft>
                <a:spcPts val="0"/>
              </a:spcAft>
              <a:buClr>
                <a:srgbClr val="000000"/>
              </a:buClr>
              <a:buSzPts val="1800"/>
              <a:buNone/>
              <a:defRPr sz="1800">
                <a:solidFill>
                  <a:srgbClr val="000000"/>
                </a:solidFill>
              </a:defRPr>
            </a:lvl1pPr>
            <a:lvl2pPr lvl="1" rtl="0">
              <a:spcBef>
                <a:spcPts val="0"/>
              </a:spcBef>
              <a:spcAft>
                <a:spcPts val="0"/>
              </a:spcAft>
              <a:buClr>
                <a:srgbClr val="000000"/>
              </a:buClr>
              <a:buSzPts val="2400"/>
              <a:buNone/>
              <a:defRPr sz="2400">
                <a:solidFill>
                  <a:srgbClr val="000000"/>
                </a:solidFill>
              </a:defRPr>
            </a:lvl2pPr>
            <a:lvl3pPr lvl="2" rtl="0">
              <a:spcBef>
                <a:spcPts val="0"/>
              </a:spcBef>
              <a:spcAft>
                <a:spcPts val="0"/>
              </a:spcAft>
              <a:buClr>
                <a:srgbClr val="000000"/>
              </a:buClr>
              <a:buSzPts val="2400"/>
              <a:buNone/>
              <a:defRPr sz="2400">
                <a:solidFill>
                  <a:srgbClr val="000000"/>
                </a:solidFill>
              </a:defRPr>
            </a:lvl3pPr>
            <a:lvl4pPr lvl="3" rtl="0">
              <a:spcBef>
                <a:spcPts val="0"/>
              </a:spcBef>
              <a:spcAft>
                <a:spcPts val="0"/>
              </a:spcAft>
              <a:buClr>
                <a:srgbClr val="000000"/>
              </a:buClr>
              <a:buSzPts val="2400"/>
              <a:buNone/>
              <a:defRPr sz="2400">
                <a:solidFill>
                  <a:srgbClr val="000000"/>
                </a:solidFill>
              </a:defRPr>
            </a:lvl4pPr>
            <a:lvl5pPr lvl="4" rtl="0">
              <a:spcBef>
                <a:spcPts val="0"/>
              </a:spcBef>
              <a:spcAft>
                <a:spcPts val="0"/>
              </a:spcAft>
              <a:buClr>
                <a:srgbClr val="000000"/>
              </a:buClr>
              <a:buSzPts val="2400"/>
              <a:buNone/>
              <a:defRPr sz="2400">
                <a:solidFill>
                  <a:srgbClr val="000000"/>
                </a:solidFill>
              </a:defRPr>
            </a:lvl5pPr>
            <a:lvl6pPr lvl="5" rtl="0">
              <a:spcBef>
                <a:spcPts val="0"/>
              </a:spcBef>
              <a:spcAft>
                <a:spcPts val="0"/>
              </a:spcAft>
              <a:buClr>
                <a:srgbClr val="000000"/>
              </a:buClr>
              <a:buSzPts val="2400"/>
              <a:buNone/>
              <a:defRPr sz="2400">
                <a:solidFill>
                  <a:srgbClr val="000000"/>
                </a:solidFill>
              </a:defRPr>
            </a:lvl6pPr>
            <a:lvl7pPr lvl="6" rtl="0">
              <a:spcBef>
                <a:spcPts val="0"/>
              </a:spcBef>
              <a:spcAft>
                <a:spcPts val="0"/>
              </a:spcAft>
              <a:buClr>
                <a:srgbClr val="000000"/>
              </a:buClr>
              <a:buSzPts val="2400"/>
              <a:buNone/>
              <a:defRPr sz="2400">
                <a:solidFill>
                  <a:srgbClr val="000000"/>
                </a:solidFill>
              </a:defRPr>
            </a:lvl7pPr>
            <a:lvl8pPr lvl="7" rtl="0">
              <a:spcBef>
                <a:spcPts val="0"/>
              </a:spcBef>
              <a:spcAft>
                <a:spcPts val="0"/>
              </a:spcAft>
              <a:buClr>
                <a:srgbClr val="000000"/>
              </a:buClr>
              <a:buSzPts val="2400"/>
              <a:buNone/>
              <a:defRPr sz="2400">
                <a:solidFill>
                  <a:srgbClr val="000000"/>
                </a:solidFill>
              </a:defRPr>
            </a:lvl8pPr>
            <a:lvl9pPr lvl="8" rtl="0">
              <a:spcBef>
                <a:spcPts val="0"/>
              </a:spcBef>
              <a:spcAft>
                <a:spcPts val="0"/>
              </a:spcAft>
              <a:buClr>
                <a:srgbClr val="000000"/>
              </a:buClr>
              <a:buSzPts val="2400"/>
              <a:buNone/>
              <a:defRPr sz="2400">
                <a:solidFill>
                  <a:srgbClr val="000000"/>
                </a:solidFill>
              </a:defRPr>
            </a:lvl9pPr>
          </a:lstStyle>
          <a:p>
            <a:endParaRPr/>
          </a:p>
        </p:txBody>
      </p:sp>
      <p:sp>
        <p:nvSpPr>
          <p:cNvPr id="96" name="Google Shape;96;p17"/>
          <p:cNvSpPr txBox="1">
            <a:spLocks noGrp="1"/>
          </p:cNvSpPr>
          <p:nvPr>
            <p:ph type="body" idx="1"/>
          </p:nvPr>
        </p:nvSpPr>
        <p:spPr>
          <a:xfrm>
            <a:off x="387900" y="1389600"/>
            <a:ext cx="2560200" cy="3179400"/>
          </a:xfrm>
          <a:prstGeom prst="rect">
            <a:avLst/>
          </a:prstGeom>
          <a:ln w="9525" cap="flat" cmpd="sng">
            <a:solidFill>
              <a:srgbClr val="999999"/>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999999"/>
              </a:buClr>
              <a:buSzPts val="1200"/>
              <a:buChar char="●"/>
              <a:defRPr sz="1200">
                <a:solidFill>
                  <a:srgbClr val="999999"/>
                </a:solidFill>
              </a:defRPr>
            </a:lvl1pPr>
            <a:lvl2pPr marL="914400" lvl="1" indent="-304800" rtl="0">
              <a:spcBef>
                <a:spcPts val="0"/>
              </a:spcBef>
              <a:spcAft>
                <a:spcPts val="0"/>
              </a:spcAft>
              <a:buClr>
                <a:srgbClr val="999999"/>
              </a:buClr>
              <a:buSzPts val="1200"/>
              <a:buChar char="○"/>
              <a:defRPr sz="1200">
                <a:solidFill>
                  <a:srgbClr val="999999"/>
                </a:solidFill>
              </a:defRPr>
            </a:lvl2pPr>
            <a:lvl3pPr marL="1371600" lvl="2" indent="-304800" rtl="0">
              <a:spcBef>
                <a:spcPts val="0"/>
              </a:spcBef>
              <a:spcAft>
                <a:spcPts val="0"/>
              </a:spcAft>
              <a:buClr>
                <a:srgbClr val="999999"/>
              </a:buClr>
              <a:buSzPts val="1200"/>
              <a:buChar char="■"/>
              <a:defRPr sz="1200">
                <a:solidFill>
                  <a:srgbClr val="999999"/>
                </a:solidFill>
              </a:defRPr>
            </a:lvl3pPr>
            <a:lvl4pPr marL="1828800" lvl="3" indent="-304800" rtl="0">
              <a:spcBef>
                <a:spcPts val="0"/>
              </a:spcBef>
              <a:spcAft>
                <a:spcPts val="0"/>
              </a:spcAft>
              <a:buClr>
                <a:srgbClr val="999999"/>
              </a:buClr>
              <a:buSzPts val="1200"/>
              <a:buChar char="●"/>
              <a:defRPr sz="1200">
                <a:solidFill>
                  <a:srgbClr val="999999"/>
                </a:solidFill>
              </a:defRPr>
            </a:lvl4pPr>
            <a:lvl5pPr marL="2286000" lvl="4" indent="-304800" rtl="0">
              <a:spcBef>
                <a:spcPts val="0"/>
              </a:spcBef>
              <a:spcAft>
                <a:spcPts val="0"/>
              </a:spcAft>
              <a:buClr>
                <a:srgbClr val="999999"/>
              </a:buClr>
              <a:buSzPts val="1200"/>
              <a:buChar char="○"/>
              <a:defRPr sz="1200">
                <a:solidFill>
                  <a:srgbClr val="999999"/>
                </a:solidFill>
              </a:defRPr>
            </a:lvl5pPr>
            <a:lvl6pPr marL="2743200" lvl="5" indent="-304800" rtl="0">
              <a:spcBef>
                <a:spcPts val="0"/>
              </a:spcBef>
              <a:spcAft>
                <a:spcPts val="0"/>
              </a:spcAft>
              <a:buClr>
                <a:srgbClr val="999999"/>
              </a:buClr>
              <a:buSzPts val="1200"/>
              <a:buChar char="■"/>
              <a:defRPr sz="1200">
                <a:solidFill>
                  <a:srgbClr val="999999"/>
                </a:solidFill>
              </a:defRPr>
            </a:lvl6pPr>
            <a:lvl7pPr marL="3200400" lvl="6" indent="-304800" rtl="0">
              <a:spcBef>
                <a:spcPts val="0"/>
              </a:spcBef>
              <a:spcAft>
                <a:spcPts val="0"/>
              </a:spcAft>
              <a:buClr>
                <a:srgbClr val="999999"/>
              </a:buClr>
              <a:buSzPts val="1200"/>
              <a:buChar char="●"/>
              <a:defRPr sz="1200">
                <a:solidFill>
                  <a:srgbClr val="999999"/>
                </a:solidFill>
              </a:defRPr>
            </a:lvl7pPr>
            <a:lvl8pPr marL="3657600" lvl="7" indent="-304800" rtl="0">
              <a:spcBef>
                <a:spcPts val="0"/>
              </a:spcBef>
              <a:spcAft>
                <a:spcPts val="0"/>
              </a:spcAft>
              <a:buClr>
                <a:srgbClr val="999999"/>
              </a:buClr>
              <a:buSzPts val="1200"/>
              <a:buChar char="○"/>
              <a:defRPr sz="1200">
                <a:solidFill>
                  <a:srgbClr val="999999"/>
                </a:solidFill>
              </a:defRPr>
            </a:lvl8pPr>
            <a:lvl9pPr marL="4114800" lvl="8" indent="-304800" rtl="0">
              <a:spcBef>
                <a:spcPts val="0"/>
              </a:spcBef>
              <a:spcAft>
                <a:spcPts val="0"/>
              </a:spcAft>
              <a:buClr>
                <a:srgbClr val="999999"/>
              </a:buClr>
              <a:buSzPts val="1200"/>
              <a:buChar char="■"/>
              <a:defRPr sz="1200">
                <a:solidFill>
                  <a:srgbClr val="999999"/>
                </a:solidFill>
              </a:defRPr>
            </a:lvl9pPr>
          </a:lstStyle>
          <a:p>
            <a:endParaRPr/>
          </a:p>
        </p:txBody>
      </p:sp>
      <p:sp>
        <p:nvSpPr>
          <p:cNvPr id="97" name="Google Shape;97;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98" name="Google Shape;98;p17"/>
          <p:cNvSpPr txBox="1">
            <a:spLocks noGrp="1"/>
          </p:cNvSpPr>
          <p:nvPr>
            <p:ph type="title" idx="2"/>
          </p:nvPr>
        </p:nvSpPr>
        <p:spPr>
          <a:xfrm>
            <a:off x="3291900" y="565050"/>
            <a:ext cx="2560200" cy="755700"/>
          </a:xfrm>
          <a:prstGeom prst="rect">
            <a:avLst/>
          </a:prstGeom>
          <a:solidFill>
            <a:srgbClr val="999999"/>
          </a:solidFill>
        </p:spPr>
        <p:txBody>
          <a:bodyPr spcFirstLastPara="1" wrap="square" lIns="91425" tIns="91425" rIns="91425" bIns="91425" anchor="ctr" anchorCtr="0"/>
          <a:lstStyle>
            <a:lvl1pPr lvl="0" rtl="0">
              <a:spcBef>
                <a:spcPts val="0"/>
              </a:spcBef>
              <a:spcAft>
                <a:spcPts val="0"/>
              </a:spcAft>
              <a:buClr>
                <a:srgbClr val="000000"/>
              </a:buClr>
              <a:buSzPts val="1800"/>
              <a:buNone/>
              <a:defRPr sz="1800">
                <a:solidFill>
                  <a:srgbClr val="000000"/>
                </a:solidFill>
              </a:defRPr>
            </a:lvl1pPr>
            <a:lvl2pPr lvl="1" rtl="0">
              <a:spcBef>
                <a:spcPts val="0"/>
              </a:spcBef>
              <a:spcAft>
                <a:spcPts val="0"/>
              </a:spcAft>
              <a:buClr>
                <a:srgbClr val="000000"/>
              </a:buClr>
              <a:buSzPts val="2400"/>
              <a:buNone/>
              <a:defRPr sz="2400">
                <a:solidFill>
                  <a:srgbClr val="000000"/>
                </a:solidFill>
              </a:defRPr>
            </a:lvl2pPr>
            <a:lvl3pPr lvl="2" rtl="0">
              <a:spcBef>
                <a:spcPts val="0"/>
              </a:spcBef>
              <a:spcAft>
                <a:spcPts val="0"/>
              </a:spcAft>
              <a:buClr>
                <a:srgbClr val="000000"/>
              </a:buClr>
              <a:buSzPts val="2400"/>
              <a:buNone/>
              <a:defRPr sz="2400">
                <a:solidFill>
                  <a:srgbClr val="000000"/>
                </a:solidFill>
              </a:defRPr>
            </a:lvl3pPr>
            <a:lvl4pPr lvl="3" rtl="0">
              <a:spcBef>
                <a:spcPts val="0"/>
              </a:spcBef>
              <a:spcAft>
                <a:spcPts val="0"/>
              </a:spcAft>
              <a:buClr>
                <a:srgbClr val="000000"/>
              </a:buClr>
              <a:buSzPts val="2400"/>
              <a:buNone/>
              <a:defRPr sz="2400">
                <a:solidFill>
                  <a:srgbClr val="000000"/>
                </a:solidFill>
              </a:defRPr>
            </a:lvl4pPr>
            <a:lvl5pPr lvl="4" rtl="0">
              <a:spcBef>
                <a:spcPts val="0"/>
              </a:spcBef>
              <a:spcAft>
                <a:spcPts val="0"/>
              </a:spcAft>
              <a:buClr>
                <a:srgbClr val="000000"/>
              </a:buClr>
              <a:buSzPts val="2400"/>
              <a:buNone/>
              <a:defRPr sz="2400">
                <a:solidFill>
                  <a:srgbClr val="000000"/>
                </a:solidFill>
              </a:defRPr>
            </a:lvl5pPr>
            <a:lvl6pPr lvl="5" rtl="0">
              <a:spcBef>
                <a:spcPts val="0"/>
              </a:spcBef>
              <a:spcAft>
                <a:spcPts val="0"/>
              </a:spcAft>
              <a:buClr>
                <a:srgbClr val="000000"/>
              </a:buClr>
              <a:buSzPts val="2400"/>
              <a:buNone/>
              <a:defRPr sz="2400">
                <a:solidFill>
                  <a:srgbClr val="000000"/>
                </a:solidFill>
              </a:defRPr>
            </a:lvl6pPr>
            <a:lvl7pPr lvl="6" rtl="0">
              <a:spcBef>
                <a:spcPts val="0"/>
              </a:spcBef>
              <a:spcAft>
                <a:spcPts val="0"/>
              </a:spcAft>
              <a:buClr>
                <a:srgbClr val="000000"/>
              </a:buClr>
              <a:buSzPts val="2400"/>
              <a:buNone/>
              <a:defRPr sz="2400">
                <a:solidFill>
                  <a:srgbClr val="000000"/>
                </a:solidFill>
              </a:defRPr>
            </a:lvl7pPr>
            <a:lvl8pPr lvl="7" rtl="0">
              <a:spcBef>
                <a:spcPts val="0"/>
              </a:spcBef>
              <a:spcAft>
                <a:spcPts val="0"/>
              </a:spcAft>
              <a:buClr>
                <a:srgbClr val="000000"/>
              </a:buClr>
              <a:buSzPts val="2400"/>
              <a:buNone/>
              <a:defRPr sz="2400">
                <a:solidFill>
                  <a:srgbClr val="000000"/>
                </a:solidFill>
              </a:defRPr>
            </a:lvl8pPr>
            <a:lvl9pPr lvl="8" rtl="0">
              <a:spcBef>
                <a:spcPts val="0"/>
              </a:spcBef>
              <a:spcAft>
                <a:spcPts val="0"/>
              </a:spcAft>
              <a:buClr>
                <a:srgbClr val="000000"/>
              </a:buClr>
              <a:buSzPts val="2400"/>
              <a:buNone/>
              <a:defRPr sz="2400">
                <a:solidFill>
                  <a:srgbClr val="000000"/>
                </a:solidFill>
              </a:defRPr>
            </a:lvl9pPr>
          </a:lstStyle>
          <a:p>
            <a:endParaRPr/>
          </a:p>
        </p:txBody>
      </p:sp>
      <p:sp>
        <p:nvSpPr>
          <p:cNvPr id="99" name="Google Shape;99;p17"/>
          <p:cNvSpPr txBox="1">
            <a:spLocks noGrp="1"/>
          </p:cNvSpPr>
          <p:nvPr>
            <p:ph type="body" idx="3"/>
          </p:nvPr>
        </p:nvSpPr>
        <p:spPr>
          <a:xfrm>
            <a:off x="3291900" y="1399050"/>
            <a:ext cx="2560200" cy="3179400"/>
          </a:xfrm>
          <a:prstGeom prst="rect">
            <a:avLst/>
          </a:prstGeom>
          <a:ln w="9525" cap="flat" cmpd="sng">
            <a:solidFill>
              <a:srgbClr val="999999"/>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999999"/>
              </a:buClr>
              <a:buSzPts val="1200"/>
              <a:buChar char="●"/>
              <a:defRPr sz="1200">
                <a:solidFill>
                  <a:srgbClr val="999999"/>
                </a:solidFill>
              </a:defRPr>
            </a:lvl1pPr>
            <a:lvl2pPr marL="914400" lvl="1" indent="-304800" rtl="0">
              <a:spcBef>
                <a:spcPts val="0"/>
              </a:spcBef>
              <a:spcAft>
                <a:spcPts val="0"/>
              </a:spcAft>
              <a:buClr>
                <a:srgbClr val="999999"/>
              </a:buClr>
              <a:buSzPts val="1200"/>
              <a:buChar char="○"/>
              <a:defRPr sz="1200">
                <a:solidFill>
                  <a:srgbClr val="999999"/>
                </a:solidFill>
              </a:defRPr>
            </a:lvl2pPr>
            <a:lvl3pPr marL="1371600" lvl="2" indent="-304800" rtl="0">
              <a:spcBef>
                <a:spcPts val="0"/>
              </a:spcBef>
              <a:spcAft>
                <a:spcPts val="0"/>
              </a:spcAft>
              <a:buClr>
                <a:srgbClr val="999999"/>
              </a:buClr>
              <a:buSzPts val="1200"/>
              <a:buChar char="■"/>
              <a:defRPr sz="1200">
                <a:solidFill>
                  <a:srgbClr val="999999"/>
                </a:solidFill>
              </a:defRPr>
            </a:lvl3pPr>
            <a:lvl4pPr marL="1828800" lvl="3" indent="-304800" rtl="0">
              <a:spcBef>
                <a:spcPts val="0"/>
              </a:spcBef>
              <a:spcAft>
                <a:spcPts val="0"/>
              </a:spcAft>
              <a:buClr>
                <a:srgbClr val="999999"/>
              </a:buClr>
              <a:buSzPts val="1200"/>
              <a:buChar char="●"/>
              <a:defRPr sz="1200">
                <a:solidFill>
                  <a:srgbClr val="999999"/>
                </a:solidFill>
              </a:defRPr>
            </a:lvl4pPr>
            <a:lvl5pPr marL="2286000" lvl="4" indent="-304800" rtl="0">
              <a:spcBef>
                <a:spcPts val="0"/>
              </a:spcBef>
              <a:spcAft>
                <a:spcPts val="0"/>
              </a:spcAft>
              <a:buClr>
                <a:srgbClr val="999999"/>
              </a:buClr>
              <a:buSzPts val="1200"/>
              <a:buChar char="○"/>
              <a:defRPr sz="1200">
                <a:solidFill>
                  <a:srgbClr val="999999"/>
                </a:solidFill>
              </a:defRPr>
            </a:lvl5pPr>
            <a:lvl6pPr marL="2743200" lvl="5" indent="-304800" rtl="0">
              <a:spcBef>
                <a:spcPts val="0"/>
              </a:spcBef>
              <a:spcAft>
                <a:spcPts val="0"/>
              </a:spcAft>
              <a:buClr>
                <a:srgbClr val="999999"/>
              </a:buClr>
              <a:buSzPts val="1200"/>
              <a:buChar char="■"/>
              <a:defRPr sz="1200">
                <a:solidFill>
                  <a:srgbClr val="999999"/>
                </a:solidFill>
              </a:defRPr>
            </a:lvl6pPr>
            <a:lvl7pPr marL="3200400" lvl="6" indent="-304800" rtl="0">
              <a:spcBef>
                <a:spcPts val="0"/>
              </a:spcBef>
              <a:spcAft>
                <a:spcPts val="0"/>
              </a:spcAft>
              <a:buClr>
                <a:srgbClr val="999999"/>
              </a:buClr>
              <a:buSzPts val="1200"/>
              <a:buChar char="●"/>
              <a:defRPr sz="1200">
                <a:solidFill>
                  <a:srgbClr val="999999"/>
                </a:solidFill>
              </a:defRPr>
            </a:lvl7pPr>
            <a:lvl8pPr marL="3657600" lvl="7" indent="-304800" rtl="0">
              <a:spcBef>
                <a:spcPts val="0"/>
              </a:spcBef>
              <a:spcAft>
                <a:spcPts val="0"/>
              </a:spcAft>
              <a:buClr>
                <a:srgbClr val="999999"/>
              </a:buClr>
              <a:buSzPts val="1200"/>
              <a:buChar char="○"/>
              <a:defRPr sz="1200">
                <a:solidFill>
                  <a:srgbClr val="999999"/>
                </a:solidFill>
              </a:defRPr>
            </a:lvl8pPr>
            <a:lvl9pPr marL="4114800" lvl="8" indent="-304800" rtl="0">
              <a:spcBef>
                <a:spcPts val="0"/>
              </a:spcBef>
              <a:spcAft>
                <a:spcPts val="0"/>
              </a:spcAft>
              <a:buClr>
                <a:srgbClr val="999999"/>
              </a:buClr>
              <a:buSzPts val="1200"/>
              <a:buChar char="■"/>
              <a:defRPr sz="1200">
                <a:solidFill>
                  <a:srgbClr val="999999"/>
                </a:solidFill>
              </a:defRPr>
            </a:lvl9pPr>
          </a:lstStyle>
          <a:p>
            <a:endParaRPr/>
          </a:p>
        </p:txBody>
      </p:sp>
      <p:sp>
        <p:nvSpPr>
          <p:cNvPr id="100" name="Google Shape;100;p17"/>
          <p:cNvSpPr txBox="1">
            <a:spLocks noGrp="1"/>
          </p:cNvSpPr>
          <p:nvPr>
            <p:ph type="title" idx="4"/>
          </p:nvPr>
        </p:nvSpPr>
        <p:spPr>
          <a:xfrm>
            <a:off x="6195900" y="565050"/>
            <a:ext cx="2560200" cy="755700"/>
          </a:xfrm>
          <a:prstGeom prst="rect">
            <a:avLst/>
          </a:prstGeom>
          <a:solidFill>
            <a:srgbClr val="999999"/>
          </a:solidFill>
        </p:spPr>
        <p:txBody>
          <a:bodyPr spcFirstLastPara="1" wrap="square" lIns="91425" tIns="91425" rIns="91425" bIns="91425" anchor="ctr" anchorCtr="0"/>
          <a:lstStyle>
            <a:lvl1pPr lvl="0" rtl="0">
              <a:spcBef>
                <a:spcPts val="0"/>
              </a:spcBef>
              <a:spcAft>
                <a:spcPts val="0"/>
              </a:spcAft>
              <a:buClr>
                <a:srgbClr val="000000"/>
              </a:buClr>
              <a:buSzPts val="1800"/>
              <a:buNone/>
              <a:defRPr sz="1800">
                <a:solidFill>
                  <a:srgbClr val="000000"/>
                </a:solidFill>
              </a:defRPr>
            </a:lvl1pPr>
            <a:lvl2pPr lvl="1" rtl="0">
              <a:spcBef>
                <a:spcPts val="0"/>
              </a:spcBef>
              <a:spcAft>
                <a:spcPts val="0"/>
              </a:spcAft>
              <a:buClr>
                <a:srgbClr val="000000"/>
              </a:buClr>
              <a:buSzPts val="2400"/>
              <a:buNone/>
              <a:defRPr sz="2400">
                <a:solidFill>
                  <a:srgbClr val="000000"/>
                </a:solidFill>
              </a:defRPr>
            </a:lvl2pPr>
            <a:lvl3pPr lvl="2" rtl="0">
              <a:spcBef>
                <a:spcPts val="0"/>
              </a:spcBef>
              <a:spcAft>
                <a:spcPts val="0"/>
              </a:spcAft>
              <a:buClr>
                <a:srgbClr val="000000"/>
              </a:buClr>
              <a:buSzPts val="2400"/>
              <a:buNone/>
              <a:defRPr sz="2400">
                <a:solidFill>
                  <a:srgbClr val="000000"/>
                </a:solidFill>
              </a:defRPr>
            </a:lvl3pPr>
            <a:lvl4pPr lvl="3" rtl="0">
              <a:spcBef>
                <a:spcPts val="0"/>
              </a:spcBef>
              <a:spcAft>
                <a:spcPts val="0"/>
              </a:spcAft>
              <a:buClr>
                <a:srgbClr val="000000"/>
              </a:buClr>
              <a:buSzPts val="2400"/>
              <a:buNone/>
              <a:defRPr sz="2400">
                <a:solidFill>
                  <a:srgbClr val="000000"/>
                </a:solidFill>
              </a:defRPr>
            </a:lvl4pPr>
            <a:lvl5pPr lvl="4" rtl="0">
              <a:spcBef>
                <a:spcPts val="0"/>
              </a:spcBef>
              <a:spcAft>
                <a:spcPts val="0"/>
              </a:spcAft>
              <a:buClr>
                <a:srgbClr val="000000"/>
              </a:buClr>
              <a:buSzPts val="2400"/>
              <a:buNone/>
              <a:defRPr sz="2400">
                <a:solidFill>
                  <a:srgbClr val="000000"/>
                </a:solidFill>
              </a:defRPr>
            </a:lvl5pPr>
            <a:lvl6pPr lvl="5" rtl="0">
              <a:spcBef>
                <a:spcPts val="0"/>
              </a:spcBef>
              <a:spcAft>
                <a:spcPts val="0"/>
              </a:spcAft>
              <a:buClr>
                <a:srgbClr val="000000"/>
              </a:buClr>
              <a:buSzPts val="2400"/>
              <a:buNone/>
              <a:defRPr sz="2400">
                <a:solidFill>
                  <a:srgbClr val="000000"/>
                </a:solidFill>
              </a:defRPr>
            </a:lvl6pPr>
            <a:lvl7pPr lvl="6" rtl="0">
              <a:spcBef>
                <a:spcPts val="0"/>
              </a:spcBef>
              <a:spcAft>
                <a:spcPts val="0"/>
              </a:spcAft>
              <a:buClr>
                <a:srgbClr val="000000"/>
              </a:buClr>
              <a:buSzPts val="2400"/>
              <a:buNone/>
              <a:defRPr sz="2400">
                <a:solidFill>
                  <a:srgbClr val="000000"/>
                </a:solidFill>
              </a:defRPr>
            </a:lvl7pPr>
            <a:lvl8pPr lvl="7" rtl="0">
              <a:spcBef>
                <a:spcPts val="0"/>
              </a:spcBef>
              <a:spcAft>
                <a:spcPts val="0"/>
              </a:spcAft>
              <a:buClr>
                <a:srgbClr val="000000"/>
              </a:buClr>
              <a:buSzPts val="2400"/>
              <a:buNone/>
              <a:defRPr sz="2400">
                <a:solidFill>
                  <a:srgbClr val="000000"/>
                </a:solidFill>
              </a:defRPr>
            </a:lvl8pPr>
            <a:lvl9pPr lvl="8" rtl="0">
              <a:spcBef>
                <a:spcPts val="0"/>
              </a:spcBef>
              <a:spcAft>
                <a:spcPts val="0"/>
              </a:spcAft>
              <a:buClr>
                <a:srgbClr val="000000"/>
              </a:buClr>
              <a:buSzPts val="2400"/>
              <a:buNone/>
              <a:defRPr sz="2400">
                <a:solidFill>
                  <a:srgbClr val="000000"/>
                </a:solidFill>
              </a:defRPr>
            </a:lvl9pPr>
          </a:lstStyle>
          <a:p>
            <a:endParaRPr/>
          </a:p>
        </p:txBody>
      </p:sp>
      <p:sp>
        <p:nvSpPr>
          <p:cNvPr id="101" name="Google Shape;101;p17"/>
          <p:cNvSpPr txBox="1">
            <a:spLocks noGrp="1"/>
          </p:cNvSpPr>
          <p:nvPr>
            <p:ph type="body" idx="5"/>
          </p:nvPr>
        </p:nvSpPr>
        <p:spPr>
          <a:xfrm>
            <a:off x="6195900" y="1399050"/>
            <a:ext cx="2560200" cy="3179400"/>
          </a:xfrm>
          <a:prstGeom prst="rect">
            <a:avLst/>
          </a:prstGeom>
          <a:ln w="9525" cap="flat" cmpd="sng">
            <a:solidFill>
              <a:srgbClr val="999999"/>
            </a:solidFill>
            <a:prstDash val="solid"/>
            <a:round/>
            <a:headEnd type="none" w="sm" len="sm"/>
            <a:tailEnd type="none" w="sm" len="sm"/>
          </a:ln>
        </p:spPr>
        <p:txBody>
          <a:bodyPr spcFirstLastPara="1" wrap="square" lIns="91425" tIns="91425" rIns="91425" bIns="91425" anchor="t" anchorCtr="0"/>
          <a:lstStyle>
            <a:lvl1pPr marL="457200" lvl="0" indent="-304800" rtl="0">
              <a:spcBef>
                <a:spcPts val="0"/>
              </a:spcBef>
              <a:spcAft>
                <a:spcPts val="0"/>
              </a:spcAft>
              <a:buClr>
                <a:srgbClr val="999999"/>
              </a:buClr>
              <a:buSzPts val="1200"/>
              <a:buChar char="●"/>
              <a:defRPr sz="1200">
                <a:solidFill>
                  <a:srgbClr val="999999"/>
                </a:solidFill>
              </a:defRPr>
            </a:lvl1pPr>
            <a:lvl2pPr marL="914400" lvl="1" indent="-304800" rtl="0">
              <a:spcBef>
                <a:spcPts val="0"/>
              </a:spcBef>
              <a:spcAft>
                <a:spcPts val="0"/>
              </a:spcAft>
              <a:buClr>
                <a:srgbClr val="999999"/>
              </a:buClr>
              <a:buSzPts val="1200"/>
              <a:buChar char="○"/>
              <a:defRPr sz="1200">
                <a:solidFill>
                  <a:srgbClr val="999999"/>
                </a:solidFill>
              </a:defRPr>
            </a:lvl2pPr>
            <a:lvl3pPr marL="1371600" lvl="2" indent="-304800" rtl="0">
              <a:spcBef>
                <a:spcPts val="0"/>
              </a:spcBef>
              <a:spcAft>
                <a:spcPts val="0"/>
              </a:spcAft>
              <a:buClr>
                <a:srgbClr val="999999"/>
              </a:buClr>
              <a:buSzPts val="1200"/>
              <a:buChar char="■"/>
              <a:defRPr sz="1200">
                <a:solidFill>
                  <a:srgbClr val="999999"/>
                </a:solidFill>
              </a:defRPr>
            </a:lvl3pPr>
            <a:lvl4pPr marL="1828800" lvl="3" indent="-304800" rtl="0">
              <a:spcBef>
                <a:spcPts val="0"/>
              </a:spcBef>
              <a:spcAft>
                <a:spcPts val="0"/>
              </a:spcAft>
              <a:buClr>
                <a:srgbClr val="999999"/>
              </a:buClr>
              <a:buSzPts val="1200"/>
              <a:buChar char="●"/>
              <a:defRPr sz="1200">
                <a:solidFill>
                  <a:srgbClr val="999999"/>
                </a:solidFill>
              </a:defRPr>
            </a:lvl4pPr>
            <a:lvl5pPr marL="2286000" lvl="4" indent="-304800" rtl="0">
              <a:spcBef>
                <a:spcPts val="0"/>
              </a:spcBef>
              <a:spcAft>
                <a:spcPts val="0"/>
              </a:spcAft>
              <a:buClr>
                <a:srgbClr val="999999"/>
              </a:buClr>
              <a:buSzPts val="1200"/>
              <a:buChar char="○"/>
              <a:defRPr sz="1200">
                <a:solidFill>
                  <a:srgbClr val="999999"/>
                </a:solidFill>
              </a:defRPr>
            </a:lvl5pPr>
            <a:lvl6pPr marL="2743200" lvl="5" indent="-304800" rtl="0">
              <a:spcBef>
                <a:spcPts val="0"/>
              </a:spcBef>
              <a:spcAft>
                <a:spcPts val="0"/>
              </a:spcAft>
              <a:buClr>
                <a:srgbClr val="999999"/>
              </a:buClr>
              <a:buSzPts val="1200"/>
              <a:buChar char="■"/>
              <a:defRPr sz="1200">
                <a:solidFill>
                  <a:srgbClr val="999999"/>
                </a:solidFill>
              </a:defRPr>
            </a:lvl6pPr>
            <a:lvl7pPr marL="3200400" lvl="6" indent="-304800" rtl="0">
              <a:spcBef>
                <a:spcPts val="0"/>
              </a:spcBef>
              <a:spcAft>
                <a:spcPts val="0"/>
              </a:spcAft>
              <a:buClr>
                <a:srgbClr val="999999"/>
              </a:buClr>
              <a:buSzPts val="1200"/>
              <a:buChar char="●"/>
              <a:defRPr sz="1200">
                <a:solidFill>
                  <a:srgbClr val="999999"/>
                </a:solidFill>
              </a:defRPr>
            </a:lvl7pPr>
            <a:lvl8pPr marL="3657600" lvl="7" indent="-304800" rtl="0">
              <a:spcBef>
                <a:spcPts val="0"/>
              </a:spcBef>
              <a:spcAft>
                <a:spcPts val="0"/>
              </a:spcAft>
              <a:buClr>
                <a:srgbClr val="999999"/>
              </a:buClr>
              <a:buSzPts val="1200"/>
              <a:buChar char="○"/>
              <a:defRPr sz="1200">
                <a:solidFill>
                  <a:srgbClr val="999999"/>
                </a:solidFill>
              </a:defRPr>
            </a:lvl8pPr>
            <a:lvl9pPr marL="4114800" lvl="8" indent="-304800" rtl="0">
              <a:spcBef>
                <a:spcPts val="0"/>
              </a:spcBef>
              <a:spcAft>
                <a:spcPts val="0"/>
              </a:spcAft>
              <a:buClr>
                <a:srgbClr val="999999"/>
              </a:buClr>
              <a:buSzPts val="1200"/>
              <a:buChar char="■"/>
              <a:defRPr sz="1200">
                <a:solidFill>
                  <a:srgbClr val="999999"/>
                </a:solidFill>
              </a:defRPr>
            </a:lvl9pPr>
          </a:lstStyle>
          <a:p>
            <a:endParaRPr/>
          </a:p>
        </p:txBody>
      </p:sp>
      <p:pic>
        <p:nvPicPr>
          <p:cNvPr id="102" name="Google Shape;102;p17"/>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Anvil Title Slide - Light">
  <p:cSld name="CUSTOM">
    <p:spTree>
      <p:nvGrpSpPr>
        <p:cNvPr id="1" name="Shape 103"/>
        <p:cNvGrpSpPr/>
        <p:nvPr/>
      </p:nvGrpSpPr>
      <p:grpSpPr>
        <a:xfrm>
          <a:off x="0" y="0"/>
          <a:ext cx="0" cy="0"/>
          <a:chOff x="0" y="0"/>
          <a:chExt cx="0" cy="0"/>
        </a:xfrm>
      </p:grpSpPr>
      <p:pic>
        <p:nvPicPr>
          <p:cNvPr id="104" name="Google Shape;104;p18"/>
          <p:cNvPicPr preferRelativeResize="0"/>
          <p:nvPr/>
        </p:nvPicPr>
        <p:blipFill>
          <a:blip r:embed="rId2">
            <a:alphaModFix/>
          </a:blip>
          <a:stretch>
            <a:fillRect/>
          </a:stretch>
        </p:blipFill>
        <p:spPr>
          <a:xfrm>
            <a:off x="955688" y="394062"/>
            <a:ext cx="7232624" cy="4355375"/>
          </a:xfrm>
          <a:prstGeom prst="rect">
            <a:avLst/>
          </a:prstGeom>
          <a:noFill/>
          <a:ln>
            <a:noFill/>
          </a:ln>
        </p:spPr>
      </p:pic>
      <p:sp>
        <p:nvSpPr>
          <p:cNvPr id="105" name="Google Shape;105;p18"/>
          <p:cNvSpPr txBox="1">
            <a:spLocks noGrp="1"/>
          </p:cNvSpPr>
          <p:nvPr>
            <p:ph type="title"/>
          </p:nvPr>
        </p:nvSpPr>
        <p:spPr>
          <a:xfrm>
            <a:off x="706050" y="1315312"/>
            <a:ext cx="7731900" cy="1830300"/>
          </a:xfrm>
          <a:prstGeom prst="rect">
            <a:avLst/>
          </a:prstGeom>
        </p:spPr>
        <p:txBody>
          <a:bodyPr spcFirstLastPara="1" wrap="square" lIns="91425" tIns="91425" rIns="91425" bIns="91425" anchor="ctr" anchorCtr="0"/>
          <a:lstStyle>
            <a:lvl1pPr lvl="0" algn="ctr">
              <a:spcBef>
                <a:spcPts val="0"/>
              </a:spcBef>
              <a:spcAft>
                <a:spcPts val="0"/>
              </a:spcAft>
              <a:buNone/>
              <a:defRPr sz="6000">
                <a:solidFill>
                  <a:srgbClr val="E31837"/>
                </a:solidFill>
              </a:defRPr>
            </a:lvl1pPr>
            <a:lvl2pPr lvl="1">
              <a:spcBef>
                <a:spcPts val="0"/>
              </a:spcBef>
              <a:spcAft>
                <a:spcPts val="0"/>
              </a:spcAft>
              <a:buNone/>
              <a:defRPr/>
            </a:lvl2pPr>
            <a:lvl3pPr lvl="2">
              <a:spcBef>
                <a:spcPts val="0"/>
              </a:spcBef>
              <a:spcAft>
                <a:spcPts val="0"/>
              </a:spcAft>
              <a:buNone/>
              <a:defRPr/>
            </a:lvl3pPr>
            <a:lvl4pPr lvl="3">
              <a:spcBef>
                <a:spcPts val="0"/>
              </a:spcBef>
              <a:spcAft>
                <a:spcPts val="0"/>
              </a:spcAft>
              <a:buNone/>
              <a:defRPr/>
            </a:lvl4pPr>
            <a:lvl5pPr lvl="4">
              <a:spcBef>
                <a:spcPts val="0"/>
              </a:spcBef>
              <a:spcAft>
                <a:spcPts val="0"/>
              </a:spcAft>
              <a:buNone/>
              <a:defRPr/>
            </a:lvl5pPr>
            <a:lvl6pPr lvl="5">
              <a:spcBef>
                <a:spcPts val="0"/>
              </a:spcBef>
              <a:spcAft>
                <a:spcPts val="0"/>
              </a:spcAft>
              <a:buNone/>
              <a:defRPr/>
            </a:lvl6pPr>
            <a:lvl7pPr lvl="6">
              <a:spcBef>
                <a:spcPts val="0"/>
              </a:spcBef>
              <a:spcAft>
                <a:spcPts val="0"/>
              </a:spcAft>
              <a:buNone/>
              <a:defRPr/>
            </a:lvl7pPr>
            <a:lvl8pPr lvl="7">
              <a:spcBef>
                <a:spcPts val="0"/>
              </a:spcBef>
              <a:spcAft>
                <a:spcPts val="0"/>
              </a:spcAft>
              <a:buNone/>
              <a:defRPr/>
            </a:lvl8pPr>
            <a:lvl9pPr lvl="8">
              <a:spcBef>
                <a:spcPts val="0"/>
              </a:spcBef>
              <a:spcAft>
                <a:spcPts val="0"/>
              </a:spcAft>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ig Anvil Title Slide - Dark">
  <p:cSld name="CUSTOM_1">
    <p:bg>
      <p:bgPr>
        <a:solidFill>
          <a:srgbClr val="000000"/>
        </a:solidFill>
        <a:effectLst/>
      </p:bgPr>
    </p:bg>
    <p:spTree>
      <p:nvGrpSpPr>
        <p:cNvPr id="1" name="Shape 106"/>
        <p:cNvGrpSpPr/>
        <p:nvPr/>
      </p:nvGrpSpPr>
      <p:grpSpPr>
        <a:xfrm>
          <a:off x="0" y="0"/>
          <a:ext cx="0" cy="0"/>
          <a:chOff x="0" y="0"/>
          <a:chExt cx="0" cy="0"/>
        </a:xfrm>
      </p:grpSpPr>
      <p:pic>
        <p:nvPicPr>
          <p:cNvPr id="107" name="Google Shape;107;p19"/>
          <p:cNvPicPr preferRelativeResize="0"/>
          <p:nvPr/>
        </p:nvPicPr>
        <p:blipFill>
          <a:blip r:embed="rId2">
            <a:alphaModFix/>
          </a:blip>
          <a:stretch>
            <a:fillRect/>
          </a:stretch>
        </p:blipFill>
        <p:spPr>
          <a:xfrm>
            <a:off x="955688" y="394062"/>
            <a:ext cx="7232624" cy="4355375"/>
          </a:xfrm>
          <a:prstGeom prst="rect">
            <a:avLst/>
          </a:prstGeom>
          <a:noFill/>
          <a:ln>
            <a:noFill/>
          </a:ln>
        </p:spPr>
      </p:pic>
      <p:sp>
        <p:nvSpPr>
          <p:cNvPr id="108" name="Google Shape;108;p19"/>
          <p:cNvSpPr txBox="1">
            <a:spLocks noGrp="1"/>
          </p:cNvSpPr>
          <p:nvPr>
            <p:ph type="title"/>
          </p:nvPr>
        </p:nvSpPr>
        <p:spPr>
          <a:xfrm>
            <a:off x="706050" y="1315312"/>
            <a:ext cx="7731900" cy="1830300"/>
          </a:xfrm>
          <a:prstGeom prst="rect">
            <a:avLst/>
          </a:prstGeom>
        </p:spPr>
        <p:txBody>
          <a:bodyPr spcFirstLastPara="1" wrap="square" lIns="91425" tIns="91425" rIns="91425" bIns="91425" anchor="ctr" anchorCtr="0"/>
          <a:lstStyle>
            <a:lvl1pPr lvl="0" algn="ctr" rtl="0">
              <a:spcBef>
                <a:spcPts val="0"/>
              </a:spcBef>
              <a:spcAft>
                <a:spcPts val="0"/>
              </a:spcAft>
              <a:buNone/>
              <a:defRPr sz="6000">
                <a:solidFill>
                  <a:srgbClr val="E31837"/>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ustom Layout 1">
  <p:cSld name="CUSTOM_2">
    <p:spTree>
      <p:nvGrpSpPr>
        <p:cNvPr id="1" name="Shape 109"/>
        <p:cNvGrpSpPr/>
        <p:nvPr/>
      </p:nvGrpSpPr>
      <p:grpSpPr>
        <a:xfrm>
          <a:off x="0" y="0"/>
          <a:ext cx="0" cy="0"/>
          <a:chOff x="0" y="0"/>
          <a:chExt cx="0" cy="0"/>
        </a:xfrm>
      </p:grpSpPr>
      <p:sp>
        <p:nvSpPr>
          <p:cNvPr id="110" name="Google Shape;110;p20"/>
          <p:cNvSpPr txBox="1">
            <a:spLocks noGrp="1"/>
          </p:cNvSpPr>
          <p:nvPr>
            <p:ph type="title"/>
          </p:nvPr>
        </p:nvSpPr>
        <p:spPr>
          <a:xfrm rot="-5400000">
            <a:off x="-1803175" y="2118075"/>
            <a:ext cx="4939200" cy="986400"/>
          </a:xfrm>
          <a:prstGeom prst="rect">
            <a:avLst/>
          </a:prstGeom>
        </p:spPr>
        <p:txBody>
          <a:bodyPr spcFirstLastPara="1" wrap="square" lIns="91425" tIns="91425" rIns="91425" bIns="91425" anchor="t" anchorCtr="0"/>
          <a:lstStyle>
            <a:lvl1pPr lvl="0" algn="r">
              <a:spcBef>
                <a:spcPts val="0"/>
              </a:spcBef>
              <a:spcAft>
                <a:spcPts val="0"/>
              </a:spcAft>
              <a:buNone/>
              <a:defRPr sz="4800"/>
            </a:lvl1pPr>
            <a:lvl2pPr lvl="1">
              <a:spcBef>
                <a:spcPts val="0"/>
              </a:spcBef>
              <a:spcAft>
                <a:spcPts val="0"/>
              </a:spcAft>
              <a:buNone/>
              <a:defRPr sz="4800"/>
            </a:lvl2pPr>
            <a:lvl3pPr lvl="2">
              <a:spcBef>
                <a:spcPts val="0"/>
              </a:spcBef>
              <a:spcAft>
                <a:spcPts val="0"/>
              </a:spcAft>
              <a:buNone/>
              <a:defRPr sz="4800"/>
            </a:lvl3pPr>
            <a:lvl4pPr lvl="3">
              <a:spcBef>
                <a:spcPts val="0"/>
              </a:spcBef>
              <a:spcAft>
                <a:spcPts val="0"/>
              </a:spcAft>
              <a:buNone/>
              <a:defRPr sz="4800"/>
            </a:lvl4pPr>
            <a:lvl5pPr lvl="4">
              <a:spcBef>
                <a:spcPts val="0"/>
              </a:spcBef>
              <a:spcAft>
                <a:spcPts val="0"/>
              </a:spcAft>
              <a:buNone/>
              <a:defRPr sz="4800"/>
            </a:lvl5pPr>
            <a:lvl6pPr lvl="5">
              <a:spcBef>
                <a:spcPts val="0"/>
              </a:spcBef>
              <a:spcAft>
                <a:spcPts val="0"/>
              </a:spcAft>
              <a:buNone/>
              <a:defRPr sz="4800"/>
            </a:lvl6pPr>
            <a:lvl7pPr lvl="6">
              <a:spcBef>
                <a:spcPts val="0"/>
              </a:spcBef>
              <a:spcAft>
                <a:spcPts val="0"/>
              </a:spcAft>
              <a:buNone/>
              <a:defRPr sz="4800"/>
            </a:lvl7pPr>
            <a:lvl8pPr lvl="7">
              <a:spcBef>
                <a:spcPts val="0"/>
              </a:spcBef>
              <a:spcAft>
                <a:spcPts val="0"/>
              </a:spcAft>
              <a:buNone/>
              <a:defRPr sz="4800"/>
            </a:lvl8pPr>
            <a:lvl9pPr lvl="8">
              <a:spcBef>
                <a:spcPts val="0"/>
              </a:spcBef>
              <a:spcAft>
                <a:spcPts val="0"/>
              </a:spcAft>
              <a:buNone/>
              <a:defRPr sz="4800"/>
            </a:lvl9pPr>
          </a:lstStyle>
          <a:p>
            <a:endParaRPr/>
          </a:p>
        </p:txBody>
      </p:sp>
      <p:sp>
        <p:nvSpPr>
          <p:cNvPr id="111" name="Google Shape;111;p20"/>
          <p:cNvSpPr txBox="1">
            <a:spLocks noGrp="1"/>
          </p:cNvSpPr>
          <p:nvPr>
            <p:ph type="body" idx="1"/>
          </p:nvPr>
        </p:nvSpPr>
        <p:spPr>
          <a:xfrm>
            <a:off x="1333325" y="378700"/>
            <a:ext cx="7629300" cy="40317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ustom Layout 1 1">
  <p:cSld name="CUSTOM_2_1">
    <p:bg>
      <p:bgPr>
        <a:solidFill>
          <a:srgbClr val="000000"/>
        </a:solidFill>
        <a:effectLst/>
      </p:bgPr>
    </p:bg>
    <p:spTree>
      <p:nvGrpSpPr>
        <p:cNvPr id="1" name="Shape 112"/>
        <p:cNvGrpSpPr/>
        <p:nvPr/>
      </p:nvGrpSpPr>
      <p:grpSpPr>
        <a:xfrm>
          <a:off x="0" y="0"/>
          <a:ext cx="0" cy="0"/>
          <a:chOff x="0" y="0"/>
          <a:chExt cx="0" cy="0"/>
        </a:xfrm>
      </p:grpSpPr>
      <p:sp>
        <p:nvSpPr>
          <p:cNvPr id="113" name="Google Shape;113;p21"/>
          <p:cNvSpPr txBox="1">
            <a:spLocks noGrp="1"/>
          </p:cNvSpPr>
          <p:nvPr>
            <p:ph type="title"/>
          </p:nvPr>
        </p:nvSpPr>
        <p:spPr>
          <a:xfrm rot="-5400000">
            <a:off x="-1803175" y="2118075"/>
            <a:ext cx="4939200" cy="986400"/>
          </a:xfrm>
          <a:prstGeom prst="rect">
            <a:avLst/>
          </a:prstGeom>
        </p:spPr>
        <p:txBody>
          <a:bodyPr spcFirstLastPara="1" wrap="square" lIns="91425" tIns="91425" rIns="91425" bIns="91425" anchor="t" anchorCtr="0"/>
          <a:lstStyle>
            <a:lvl1pPr lvl="0" algn="r" rtl="0">
              <a:spcBef>
                <a:spcPts val="0"/>
              </a:spcBef>
              <a:spcAft>
                <a:spcPts val="0"/>
              </a:spcAft>
              <a:buNone/>
              <a:defRPr sz="4800">
                <a:solidFill>
                  <a:srgbClr val="E31837"/>
                </a:solidFill>
              </a:defRPr>
            </a:lvl1pPr>
            <a:lvl2pPr lvl="1" rtl="0">
              <a:spcBef>
                <a:spcPts val="0"/>
              </a:spcBef>
              <a:spcAft>
                <a:spcPts val="0"/>
              </a:spcAft>
              <a:buNone/>
              <a:defRPr sz="4800"/>
            </a:lvl2pPr>
            <a:lvl3pPr lvl="2" rtl="0">
              <a:spcBef>
                <a:spcPts val="0"/>
              </a:spcBef>
              <a:spcAft>
                <a:spcPts val="0"/>
              </a:spcAft>
              <a:buNone/>
              <a:defRPr sz="4800"/>
            </a:lvl3pPr>
            <a:lvl4pPr lvl="3" rtl="0">
              <a:spcBef>
                <a:spcPts val="0"/>
              </a:spcBef>
              <a:spcAft>
                <a:spcPts val="0"/>
              </a:spcAft>
              <a:buNone/>
              <a:defRPr sz="4800"/>
            </a:lvl4pPr>
            <a:lvl5pPr lvl="4" rtl="0">
              <a:spcBef>
                <a:spcPts val="0"/>
              </a:spcBef>
              <a:spcAft>
                <a:spcPts val="0"/>
              </a:spcAft>
              <a:buNone/>
              <a:defRPr sz="4800"/>
            </a:lvl5pPr>
            <a:lvl6pPr lvl="5" rtl="0">
              <a:spcBef>
                <a:spcPts val="0"/>
              </a:spcBef>
              <a:spcAft>
                <a:spcPts val="0"/>
              </a:spcAft>
              <a:buNone/>
              <a:defRPr sz="4800"/>
            </a:lvl6pPr>
            <a:lvl7pPr lvl="6" rtl="0">
              <a:spcBef>
                <a:spcPts val="0"/>
              </a:spcBef>
              <a:spcAft>
                <a:spcPts val="0"/>
              </a:spcAft>
              <a:buNone/>
              <a:defRPr sz="4800"/>
            </a:lvl7pPr>
            <a:lvl8pPr lvl="7" rtl="0">
              <a:spcBef>
                <a:spcPts val="0"/>
              </a:spcBef>
              <a:spcAft>
                <a:spcPts val="0"/>
              </a:spcAft>
              <a:buNone/>
              <a:defRPr sz="4800"/>
            </a:lvl8pPr>
            <a:lvl9pPr lvl="8" rtl="0">
              <a:spcBef>
                <a:spcPts val="0"/>
              </a:spcBef>
              <a:spcAft>
                <a:spcPts val="0"/>
              </a:spcAft>
              <a:buNone/>
              <a:defRPr sz="4800"/>
            </a:lvl9pPr>
          </a:lstStyle>
          <a:p>
            <a:endParaRPr/>
          </a:p>
        </p:txBody>
      </p:sp>
      <p:sp>
        <p:nvSpPr>
          <p:cNvPr id="114" name="Google Shape;114;p21"/>
          <p:cNvSpPr txBox="1">
            <a:spLocks noGrp="1"/>
          </p:cNvSpPr>
          <p:nvPr>
            <p:ph type="body" idx="1"/>
          </p:nvPr>
        </p:nvSpPr>
        <p:spPr>
          <a:xfrm>
            <a:off x="1333325" y="378700"/>
            <a:ext cx="7629300" cy="4031700"/>
          </a:xfrm>
          <a:prstGeom prst="rect">
            <a:avLst/>
          </a:prstGeom>
        </p:spPr>
        <p:txBody>
          <a:bodyPr spcFirstLastPara="1" wrap="square" lIns="91425" tIns="91425" rIns="91425" bIns="91425" anchor="ctr" anchorCtr="0"/>
          <a:lstStyle>
            <a:lvl1pPr marL="457200" lvl="0" indent="-342900" rtl="0">
              <a:spcBef>
                <a:spcPts val="0"/>
              </a:spcBef>
              <a:spcAft>
                <a:spcPts val="0"/>
              </a:spcAft>
              <a:buClr>
                <a:srgbClr val="999999"/>
              </a:buClr>
              <a:buSzPts val="1800"/>
              <a:buChar char="●"/>
              <a:defRPr>
                <a:solidFill>
                  <a:srgbClr val="999999"/>
                </a:solidFill>
              </a:defRPr>
            </a:lvl1pPr>
            <a:lvl2pPr marL="914400" lvl="1" indent="-317500" rtl="0">
              <a:spcBef>
                <a:spcPts val="0"/>
              </a:spcBef>
              <a:spcAft>
                <a:spcPts val="0"/>
              </a:spcAft>
              <a:buClr>
                <a:srgbClr val="999999"/>
              </a:buClr>
              <a:buSzPts val="1400"/>
              <a:buChar char="○"/>
              <a:defRPr>
                <a:solidFill>
                  <a:srgbClr val="999999"/>
                </a:solidFill>
              </a:defRPr>
            </a:lvl2pPr>
            <a:lvl3pPr marL="1371600" lvl="2" indent="-317500" rtl="0">
              <a:spcBef>
                <a:spcPts val="0"/>
              </a:spcBef>
              <a:spcAft>
                <a:spcPts val="0"/>
              </a:spcAft>
              <a:buClr>
                <a:srgbClr val="999999"/>
              </a:buClr>
              <a:buSzPts val="1400"/>
              <a:buChar char="■"/>
              <a:defRPr>
                <a:solidFill>
                  <a:srgbClr val="999999"/>
                </a:solidFill>
              </a:defRPr>
            </a:lvl3pPr>
            <a:lvl4pPr marL="1828800" lvl="3" indent="-317500" rtl="0">
              <a:spcBef>
                <a:spcPts val="0"/>
              </a:spcBef>
              <a:spcAft>
                <a:spcPts val="0"/>
              </a:spcAft>
              <a:buClr>
                <a:srgbClr val="999999"/>
              </a:buClr>
              <a:buSzPts val="1400"/>
              <a:buChar char="●"/>
              <a:defRPr>
                <a:solidFill>
                  <a:srgbClr val="999999"/>
                </a:solidFill>
              </a:defRPr>
            </a:lvl4pPr>
            <a:lvl5pPr marL="2286000" lvl="4" indent="-317500" rtl="0">
              <a:spcBef>
                <a:spcPts val="0"/>
              </a:spcBef>
              <a:spcAft>
                <a:spcPts val="0"/>
              </a:spcAft>
              <a:buClr>
                <a:srgbClr val="999999"/>
              </a:buClr>
              <a:buSzPts val="1400"/>
              <a:buChar char="○"/>
              <a:defRPr>
                <a:solidFill>
                  <a:srgbClr val="999999"/>
                </a:solidFill>
              </a:defRPr>
            </a:lvl5pPr>
            <a:lvl6pPr marL="2743200" lvl="5" indent="-317500" rtl="0">
              <a:spcBef>
                <a:spcPts val="0"/>
              </a:spcBef>
              <a:spcAft>
                <a:spcPts val="0"/>
              </a:spcAft>
              <a:buClr>
                <a:srgbClr val="999999"/>
              </a:buClr>
              <a:buSzPts val="1400"/>
              <a:buChar char="■"/>
              <a:defRPr>
                <a:solidFill>
                  <a:srgbClr val="999999"/>
                </a:solidFill>
              </a:defRPr>
            </a:lvl6pPr>
            <a:lvl7pPr marL="3200400" lvl="6" indent="-317500" rtl="0">
              <a:spcBef>
                <a:spcPts val="0"/>
              </a:spcBef>
              <a:spcAft>
                <a:spcPts val="0"/>
              </a:spcAft>
              <a:buClr>
                <a:srgbClr val="999999"/>
              </a:buClr>
              <a:buSzPts val="1400"/>
              <a:buChar char="●"/>
              <a:defRPr>
                <a:solidFill>
                  <a:srgbClr val="999999"/>
                </a:solidFill>
              </a:defRPr>
            </a:lvl7pPr>
            <a:lvl8pPr marL="3657600" lvl="7" indent="-317500" rtl="0">
              <a:spcBef>
                <a:spcPts val="0"/>
              </a:spcBef>
              <a:spcAft>
                <a:spcPts val="0"/>
              </a:spcAft>
              <a:buClr>
                <a:srgbClr val="999999"/>
              </a:buClr>
              <a:buSzPts val="1400"/>
              <a:buChar char="○"/>
              <a:defRPr>
                <a:solidFill>
                  <a:srgbClr val="999999"/>
                </a:solidFill>
              </a:defRPr>
            </a:lvl8pPr>
            <a:lvl9pPr marL="4114800" lvl="8" indent="-317500" rtl="0">
              <a:spcBef>
                <a:spcPts val="0"/>
              </a:spcBef>
              <a:spcAft>
                <a:spcPts val="0"/>
              </a:spcAft>
              <a:buClr>
                <a:srgbClr val="999999"/>
              </a:buClr>
              <a:buSzPts val="1400"/>
              <a:buChar char="■"/>
              <a:defRPr>
                <a:solidFill>
                  <a:srgbClr val="999999"/>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1">
  <p:cSld name="TITLE_1">
    <p:bg>
      <p:bgPr>
        <a:solidFill>
          <a:srgbClr val="000000"/>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ctrTitle"/>
          </p:nvPr>
        </p:nvSpPr>
        <p:spPr>
          <a:xfrm>
            <a:off x="311708" y="1130675"/>
            <a:ext cx="8520600" cy="2052600"/>
          </a:xfrm>
          <a:prstGeom prst="rect">
            <a:avLst/>
          </a:prstGeom>
        </p:spPr>
        <p:txBody>
          <a:bodyPr spcFirstLastPara="1" wrap="square" lIns="91425" tIns="91425" rIns="91425" bIns="91425" anchor="ctr" anchorCtr="0"/>
          <a:lstStyle>
            <a:lvl1pPr lvl="0" algn="ctr" rtl="0">
              <a:spcBef>
                <a:spcPts val="0"/>
              </a:spcBef>
              <a:spcAft>
                <a:spcPts val="0"/>
              </a:spcAft>
              <a:buClr>
                <a:srgbClr val="FFFFFF"/>
              </a:buClr>
              <a:buSzPts val="5200"/>
              <a:buNone/>
              <a:defRPr sz="5200">
                <a:solidFill>
                  <a:srgbClr val="FFFFFF"/>
                </a:solidFill>
              </a:defRPr>
            </a:lvl1pPr>
            <a:lvl2pPr lvl="1" algn="ctr" rtl="0">
              <a:spcBef>
                <a:spcPts val="0"/>
              </a:spcBef>
              <a:spcAft>
                <a:spcPts val="0"/>
              </a:spcAft>
              <a:buClr>
                <a:srgbClr val="FFFFFF"/>
              </a:buClr>
              <a:buSzPts val="5200"/>
              <a:buNone/>
              <a:defRPr sz="5200">
                <a:solidFill>
                  <a:srgbClr val="FFFFFF"/>
                </a:solidFill>
              </a:defRPr>
            </a:lvl2pPr>
            <a:lvl3pPr lvl="2" algn="ctr" rtl="0">
              <a:spcBef>
                <a:spcPts val="0"/>
              </a:spcBef>
              <a:spcAft>
                <a:spcPts val="0"/>
              </a:spcAft>
              <a:buClr>
                <a:srgbClr val="FFFFFF"/>
              </a:buClr>
              <a:buSzPts val="5200"/>
              <a:buNone/>
              <a:defRPr sz="5200">
                <a:solidFill>
                  <a:srgbClr val="FFFFFF"/>
                </a:solidFill>
              </a:defRPr>
            </a:lvl3pPr>
            <a:lvl4pPr lvl="3" algn="ctr" rtl="0">
              <a:spcBef>
                <a:spcPts val="0"/>
              </a:spcBef>
              <a:spcAft>
                <a:spcPts val="0"/>
              </a:spcAft>
              <a:buClr>
                <a:srgbClr val="FFFFFF"/>
              </a:buClr>
              <a:buSzPts val="5200"/>
              <a:buNone/>
              <a:defRPr sz="5200">
                <a:solidFill>
                  <a:srgbClr val="FFFFFF"/>
                </a:solidFill>
              </a:defRPr>
            </a:lvl4pPr>
            <a:lvl5pPr lvl="4" algn="ctr" rtl="0">
              <a:spcBef>
                <a:spcPts val="0"/>
              </a:spcBef>
              <a:spcAft>
                <a:spcPts val="0"/>
              </a:spcAft>
              <a:buClr>
                <a:srgbClr val="FFFFFF"/>
              </a:buClr>
              <a:buSzPts val="5200"/>
              <a:buNone/>
              <a:defRPr sz="5200">
                <a:solidFill>
                  <a:srgbClr val="FFFFFF"/>
                </a:solidFill>
              </a:defRPr>
            </a:lvl5pPr>
            <a:lvl6pPr lvl="5" algn="ctr" rtl="0">
              <a:spcBef>
                <a:spcPts val="0"/>
              </a:spcBef>
              <a:spcAft>
                <a:spcPts val="0"/>
              </a:spcAft>
              <a:buClr>
                <a:srgbClr val="FFFFFF"/>
              </a:buClr>
              <a:buSzPts val="5200"/>
              <a:buNone/>
              <a:defRPr sz="5200">
                <a:solidFill>
                  <a:srgbClr val="FFFFFF"/>
                </a:solidFill>
              </a:defRPr>
            </a:lvl6pPr>
            <a:lvl7pPr lvl="6" algn="ctr" rtl="0">
              <a:spcBef>
                <a:spcPts val="0"/>
              </a:spcBef>
              <a:spcAft>
                <a:spcPts val="0"/>
              </a:spcAft>
              <a:buClr>
                <a:srgbClr val="FFFFFF"/>
              </a:buClr>
              <a:buSzPts val="5200"/>
              <a:buNone/>
              <a:defRPr sz="5200">
                <a:solidFill>
                  <a:srgbClr val="FFFFFF"/>
                </a:solidFill>
              </a:defRPr>
            </a:lvl7pPr>
            <a:lvl8pPr lvl="7" algn="ctr" rtl="0">
              <a:spcBef>
                <a:spcPts val="0"/>
              </a:spcBef>
              <a:spcAft>
                <a:spcPts val="0"/>
              </a:spcAft>
              <a:buClr>
                <a:srgbClr val="FFFFFF"/>
              </a:buClr>
              <a:buSzPts val="5200"/>
              <a:buNone/>
              <a:defRPr sz="5200">
                <a:solidFill>
                  <a:srgbClr val="FFFFFF"/>
                </a:solidFill>
              </a:defRPr>
            </a:lvl8pPr>
            <a:lvl9pPr lvl="8" algn="ctr" rtl="0">
              <a:spcBef>
                <a:spcPts val="0"/>
              </a:spcBef>
              <a:spcAft>
                <a:spcPts val="0"/>
              </a:spcAft>
              <a:buClr>
                <a:srgbClr val="FFFFFF"/>
              </a:buClr>
              <a:buSzPts val="5200"/>
              <a:buNone/>
              <a:defRPr sz="5200">
                <a:solidFill>
                  <a:srgbClr val="FFFFFF"/>
                </a:solidFill>
              </a:defRPr>
            </a:lvl9pPr>
          </a:lstStyle>
          <a:p>
            <a:endParaRPr/>
          </a:p>
        </p:txBody>
      </p:sp>
      <p:sp>
        <p:nvSpPr>
          <p:cNvPr id="16" name="Google Shape;16;p3"/>
          <p:cNvSpPr txBox="1">
            <a:spLocks noGrp="1"/>
          </p:cNvSpPr>
          <p:nvPr>
            <p:ph type="subTitle" idx="1"/>
          </p:nvPr>
        </p:nvSpPr>
        <p:spPr>
          <a:xfrm>
            <a:off x="311700" y="3220225"/>
            <a:ext cx="8520600" cy="792600"/>
          </a:xfrm>
          <a:prstGeom prst="rect">
            <a:avLst/>
          </a:prstGeom>
        </p:spPr>
        <p:txBody>
          <a:bodyPr spcFirstLastPara="1" wrap="square" lIns="91425" tIns="91425" rIns="91425" bIns="91425" anchor="ctr" anchorCtr="0"/>
          <a:lstStyle>
            <a:lvl1pPr lvl="0" algn="ctr" rtl="0">
              <a:lnSpc>
                <a:spcPct val="100000"/>
              </a:lnSpc>
              <a:spcBef>
                <a:spcPts val="0"/>
              </a:spcBef>
              <a:spcAft>
                <a:spcPts val="0"/>
              </a:spcAft>
              <a:buClr>
                <a:srgbClr val="999999"/>
              </a:buClr>
              <a:buSzPts val="2800"/>
              <a:buNone/>
              <a:defRPr sz="2800">
                <a:solidFill>
                  <a:srgbClr val="999999"/>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18" name="Google Shape;18;p3"/>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ustom Layout 2">
  <p:cSld name="CUSTOM_3">
    <p:spTree>
      <p:nvGrpSpPr>
        <p:cNvPr id="1" name="Shape 115"/>
        <p:cNvGrpSpPr/>
        <p:nvPr/>
      </p:nvGrpSpPr>
      <p:grpSpPr>
        <a:xfrm>
          <a:off x="0" y="0"/>
          <a:ext cx="0" cy="0"/>
          <a:chOff x="0" y="0"/>
          <a:chExt cx="0" cy="0"/>
        </a:xfrm>
      </p:grpSpPr>
      <p:sp>
        <p:nvSpPr>
          <p:cNvPr id="116" name="Google Shape;116;p22"/>
          <p:cNvSpPr txBox="1">
            <a:spLocks noGrp="1"/>
          </p:cNvSpPr>
          <p:nvPr>
            <p:ph type="body" idx="1"/>
          </p:nvPr>
        </p:nvSpPr>
        <p:spPr>
          <a:xfrm>
            <a:off x="331350" y="3250500"/>
            <a:ext cx="8505000" cy="1262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17" name="Google Shape;117;p22"/>
          <p:cNvSpPr/>
          <p:nvPr/>
        </p:nvSpPr>
        <p:spPr>
          <a:xfrm>
            <a:off x="331350" y="189350"/>
            <a:ext cx="8505000" cy="2958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ustom Layout 2 1">
  <p:cSld name="CUSTOM_3_1">
    <p:bg>
      <p:bgPr>
        <a:solidFill>
          <a:srgbClr val="000000"/>
        </a:solidFill>
        <a:effectLst/>
      </p:bgPr>
    </p:bg>
    <p:spTree>
      <p:nvGrpSpPr>
        <p:cNvPr id="1" name="Shape 118"/>
        <p:cNvGrpSpPr/>
        <p:nvPr/>
      </p:nvGrpSpPr>
      <p:grpSpPr>
        <a:xfrm>
          <a:off x="0" y="0"/>
          <a:ext cx="0" cy="0"/>
          <a:chOff x="0" y="0"/>
          <a:chExt cx="0" cy="0"/>
        </a:xfrm>
      </p:grpSpPr>
      <p:sp>
        <p:nvSpPr>
          <p:cNvPr id="119" name="Google Shape;119;p23"/>
          <p:cNvSpPr txBox="1">
            <a:spLocks noGrp="1"/>
          </p:cNvSpPr>
          <p:nvPr>
            <p:ph type="body" idx="1"/>
          </p:nvPr>
        </p:nvSpPr>
        <p:spPr>
          <a:xfrm>
            <a:off x="331350" y="3250500"/>
            <a:ext cx="8505000" cy="1262400"/>
          </a:xfrm>
          <a:prstGeom prst="rect">
            <a:avLst/>
          </a:prstGeom>
        </p:spPr>
        <p:txBody>
          <a:bodyPr spcFirstLastPara="1" wrap="square" lIns="91425" tIns="91425" rIns="91425" bIns="91425" anchor="t" anchorCtr="0"/>
          <a:lstStyle>
            <a:lvl1pPr marL="457200" lvl="0" indent="-342900" rtl="0">
              <a:spcBef>
                <a:spcPts val="0"/>
              </a:spcBef>
              <a:spcAft>
                <a:spcPts val="0"/>
              </a:spcAft>
              <a:buClr>
                <a:srgbClr val="999999"/>
              </a:buClr>
              <a:buSzPts val="1800"/>
              <a:buChar char="●"/>
              <a:defRPr>
                <a:solidFill>
                  <a:srgbClr val="999999"/>
                </a:solidFill>
              </a:defRPr>
            </a:lvl1pPr>
            <a:lvl2pPr marL="914400" lvl="1" indent="-317500" rtl="0">
              <a:spcBef>
                <a:spcPts val="0"/>
              </a:spcBef>
              <a:spcAft>
                <a:spcPts val="0"/>
              </a:spcAft>
              <a:buClr>
                <a:srgbClr val="999999"/>
              </a:buClr>
              <a:buSzPts val="1400"/>
              <a:buChar char="○"/>
              <a:defRPr>
                <a:solidFill>
                  <a:srgbClr val="999999"/>
                </a:solidFill>
              </a:defRPr>
            </a:lvl2pPr>
            <a:lvl3pPr marL="1371600" lvl="2" indent="-317500" rtl="0">
              <a:spcBef>
                <a:spcPts val="0"/>
              </a:spcBef>
              <a:spcAft>
                <a:spcPts val="0"/>
              </a:spcAft>
              <a:buClr>
                <a:srgbClr val="999999"/>
              </a:buClr>
              <a:buSzPts val="1400"/>
              <a:buChar char="■"/>
              <a:defRPr>
                <a:solidFill>
                  <a:srgbClr val="999999"/>
                </a:solidFill>
              </a:defRPr>
            </a:lvl3pPr>
            <a:lvl4pPr marL="1828800" lvl="3" indent="-317500" rtl="0">
              <a:spcBef>
                <a:spcPts val="0"/>
              </a:spcBef>
              <a:spcAft>
                <a:spcPts val="0"/>
              </a:spcAft>
              <a:buClr>
                <a:srgbClr val="999999"/>
              </a:buClr>
              <a:buSzPts val="1400"/>
              <a:buChar char="●"/>
              <a:defRPr>
                <a:solidFill>
                  <a:srgbClr val="999999"/>
                </a:solidFill>
              </a:defRPr>
            </a:lvl4pPr>
            <a:lvl5pPr marL="2286000" lvl="4" indent="-317500" rtl="0">
              <a:spcBef>
                <a:spcPts val="0"/>
              </a:spcBef>
              <a:spcAft>
                <a:spcPts val="0"/>
              </a:spcAft>
              <a:buClr>
                <a:srgbClr val="999999"/>
              </a:buClr>
              <a:buSzPts val="1400"/>
              <a:buChar char="○"/>
              <a:defRPr>
                <a:solidFill>
                  <a:srgbClr val="999999"/>
                </a:solidFill>
              </a:defRPr>
            </a:lvl5pPr>
            <a:lvl6pPr marL="2743200" lvl="5" indent="-317500" rtl="0">
              <a:spcBef>
                <a:spcPts val="0"/>
              </a:spcBef>
              <a:spcAft>
                <a:spcPts val="0"/>
              </a:spcAft>
              <a:buClr>
                <a:srgbClr val="999999"/>
              </a:buClr>
              <a:buSzPts val="1400"/>
              <a:buChar char="■"/>
              <a:defRPr>
                <a:solidFill>
                  <a:srgbClr val="999999"/>
                </a:solidFill>
              </a:defRPr>
            </a:lvl6pPr>
            <a:lvl7pPr marL="3200400" lvl="6" indent="-317500" rtl="0">
              <a:spcBef>
                <a:spcPts val="0"/>
              </a:spcBef>
              <a:spcAft>
                <a:spcPts val="0"/>
              </a:spcAft>
              <a:buClr>
                <a:srgbClr val="999999"/>
              </a:buClr>
              <a:buSzPts val="1400"/>
              <a:buChar char="●"/>
              <a:defRPr>
                <a:solidFill>
                  <a:srgbClr val="999999"/>
                </a:solidFill>
              </a:defRPr>
            </a:lvl7pPr>
            <a:lvl8pPr marL="3657600" lvl="7" indent="-317500" rtl="0">
              <a:spcBef>
                <a:spcPts val="0"/>
              </a:spcBef>
              <a:spcAft>
                <a:spcPts val="0"/>
              </a:spcAft>
              <a:buClr>
                <a:srgbClr val="999999"/>
              </a:buClr>
              <a:buSzPts val="1400"/>
              <a:buChar char="○"/>
              <a:defRPr>
                <a:solidFill>
                  <a:srgbClr val="999999"/>
                </a:solidFill>
              </a:defRPr>
            </a:lvl8pPr>
            <a:lvl9pPr marL="4114800" lvl="8" indent="-317500" rtl="0">
              <a:spcBef>
                <a:spcPts val="0"/>
              </a:spcBef>
              <a:spcAft>
                <a:spcPts val="0"/>
              </a:spcAft>
              <a:buClr>
                <a:srgbClr val="999999"/>
              </a:buClr>
              <a:buSzPts val="1400"/>
              <a:buChar char="■"/>
              <a:defRPr>
                <a:solidFill>
                  <a:srgbClr val="999999"/>
                </a:solidFill>
              </a:defRPr>
            </a:lvl9pPr>
          </a:lstStyle>
          <a:p>
            <a:endParaRPr/>
          </a:p>
        </p:txBody>
      </p:sp>
      <p:sp>
        <p:nvSpPr>
          <p:cNvPr id="120" name="Google Shape;120;p23"/>
          <p:cNvSpPr/>
          <p:nvPr/>
        </p:nvSpPr>
        <p:spPr>
          <a:xfrm>
            <a:off x="331350" y="189350"/>
            <a:ext cx="8505000" cy="2958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121"/>
        <p:cNvGrpSpPr/>
        <p:nvPr/>
      </p:nvGrpSpPr>
      <p:grpSpPr>
        <a:xfrm>
          <a:off x="0" y="0"/>
          <a:ext cx="0" cy="0"/>
          <a:chOff x="0" y="0"/>
          <a:chExt cx="0" cy="0"/>
        </a:xfrm>
      </p:grpSpPr>
      <p:sp>
        <p:nvSpPr>
          <p:cNvPr id="122" name="Google Shape;122;p24"/>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123" name="Google Shape;123;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Main point 1">
  <p:cSld name="MAIN_POINT_1">
    <p:bg>
      <p:bgPr>
        <a:solidFill>
          <a:srgbClr val="000000"/>
        </a:solidFill>
        <a:effectLst/>
      </p:bgPr>
    </p:bg>
    <p:spTree>
      <p:nvGrpSpPr>
        <p:cNvPr id="1" name="Shape 124"/>
        <p:cNvGrpSpPr/>
        <p:nvPr/>
      </p:nvGrpSpPr>
      <p:grpSpPr>
        <a:xfrm>
          <a:off x="0" y="0"/>
          <a:ext cx="0" cy="0"/>
          <a:chOff x="0" y="0"/>
          <a:chExt cx="0" cy="0"/>
        </a:xfrm>
      </p:grpSpPr>
      <p:sp>
        <p:nvSpPr>
          <p:cNvPr id="125" name="Google Shape;125;p25"/>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rtl="0">
              <a:spcBef>
                <a:spcPts val="0"/>
              </a:spcBef>
              <a:spcAft>
                <a:spcPts val="0"/>
              </a:spcAft>
              <a:buClr>
                <a:srgbClr val="999999"/>
              </a:buClr>
              <a:buSzPts val="4800"/>
              <a:buNone/>
              <a:defRPr sz="4800">
                <a:solidFill>
                  <a:srgbClr val="999999"/>
                </a:solidFill>
              </a:defRPr>
            </a:lvl1pPr>
            <a:lvl2pPr lvl="1" rtl="0">
              <a:spcBef>
                <a:spcPts val="0"/>
              </a:spcBef>
              <a:spcAft>
                <a:spcPts val="0"/>
              </a:spcAft>
              <a:buClr>
                <a:srgbClr val="999999"/>
              </a:buClr>
              <a:buSzPts val="4800"/>
              <a:buNone/>
              <a:defRPr sz="4800">
                <a:solidFill>
                  <a:srgbClr val="999999"/>
                </a:solidFill>
              </a:defRPr>
            </a:lvl2pPr>
            <a:lvl3pPr lvl="2" rtl="0">
              <a:spcBef>
                <a:spcPts val="0"/>
              </a:spcBef>
              <a:spcAft>
                <a:spcPts val="0"/>
              </a:spcAft>
              <a:buClr>
                <a:srgbClr val="999999"/>
              </a:buClr>
              <a:buSzPts val="4800"/>
              <a:buNone/>
              <a:defRPr sz="4800">
                <a:solidFill>
                  <a:srgbClr val="999999"/>
                </a:solidFill>
              </a:defRPr>
            </a:lvl3pPr>
            <a:lvl4pPr lvl="3" rtl="0">
              <a:spcBef>
                <a:spcPts val="0"/>
              </a:spcBef>
              <a:spcAft>
                <a:spcPts val="0"/>
              </a:spcAft>
              <a:buClr>
                <a:srgbClr val="999999"/>
              </a:buClr>
              <a:buSzPts val="4800"/>
              <a:buNone/>
              <a:defRPr sz="4800">
                <a:solidFill>
                  <a:srgbClr val="999999"/>
                </a:solidFill>
              </a:defRPr>
            </a:lvl4pPr>
            <a:lvl5pPr lvl="4" rtl="0">
              <a:spcBef>
                <a:spcPts val="0"/>
              </a:spcBef>
              <a:spcAft>
                <a:spcPts val="0"/>
              </a:spcAft>
              <a:buClr>
                <a:srgbClr val="999999"/>
              </a:buClr>
              <a:buSzPts val="4800"/>
              <a:buNone/>
              <a:defRPr sz="4800">
                <a:solidFill>
                  <a:srgbClr val="999999"/>
                </a:solidFill>
              </a:defRPr>
            </a:lvl5pPr>
            <a:lvl6pPr lvl="5" rtl="0">
              <a:spcBef>
                <a:spcPts val="0"/>
              </a:spcBef>
              <a:spcAft>
                <a:spcPts val="0"/>
              </a:spcAft>
              <a:buClr>
                <a:srgbClr val="999999"/>
              </a:buClr>
              <a:buSzPts val="4800"/>
              <a:buNone/>
              <a:defRPr sz="4800">
                <a:solidFill>
                  <a:srgbClr val="999999"/>
                </a:solidFill>
              </a:defRPr>
            </a:lvl6pPr>
            <a:lvl7pPr lvl="6" rtl="0">
              <a:spcBef>
                <a:spcPts val="0"/>
              </a:spcBef>
              <a:spcAft>
                <a:spcPts val="0"/>
              </a:spcAft>
              <a:buClr>
                <a:srgbClr val="999999"/>
              </a:buClr>
              <a:buSzPts val="4800"/>
              <a:buNone/>
              <a:defRPr sz="4800">
                <a:solidFill>
                  <a:srgbClr val="999999"/>
                </a:solidFill>
              </a:defRPr>
            </a:lvl7pPr>
            <a:lvl8pPr lvl="7" rtl="0">
              <a:spcBef>
                <a:spcPts val="0"/>
              </a:spcBef>
              <a:spcAft>
                <a:spcPts val="0"/>
              </a:spcAft>
              <a:buClr>
                <a:srgbClr val="999999"/>
              </a:buClr>
              <a:buSzPts val="4800"/>
              <a:buNone/>
              <a:defRPr sz="4800">
                <a:solidFill>
                  <a:srgbClr val="999999"/>
                </a:solidFill>
              </a:defRPr>
            </a:lvl8pPr>
            <a:lvl9pPr lvl="8" rtl="0">
              <a:spcBef>
                <a:spcPts val="0"/>
              </a:spcBef>
              <a:spcAft>
                <a:spcPts val="0"/>
              </a:spcAft>
              <a:buClr>
                <a:srgbClr val="999999"/>
              </a:buClr>
              <a:buSzPts val="4800"/>
              <a:buNone/>
              <a:defRPr sz="4800">
                <a:solidFill>
                  <a:srgbClr val="999999"/>
                </a:solidFill>
              </a:defRPr>
            </a:lvl9pPr>
          </a:lstStyle>
          <a:p>
            <a:endParaRPr/>
          </a:p>
        </p:txBody>
      </p:sp>
      <p:sp>
        <p:nvSpPr>
          <p:cNvPr id="126" name="Google Shape;126;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127"/>
        <p:cNvGrpSpPr/>
        <p:nvPr/>
      </p:nvGrpSpPr>
      <p:grpSpPr>
        <a:xfrm>
          <a:off x="0" y="0"/>
          <a:ext cx="0" cy="0"/>
          <a:chOff x="0" y="0"/>
          <a:chExt cx="0" cy="0"/>
        </a:xfrm>
      </p:grpSpPr>
      <p:sp>
        <p:nvSpPr>
          <p:cNvPr id="128" name="Google Shape;128;p26"/>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6"/>
          <p:cNvSpPr txBox="1">
            <a:spLocks noGrp="1"/>
          </p:cNvSpPr>
          <p:nvPr>
            <p:ph type="title"/>
          </p:nvPr>
        </p:nvSpPr>
        <p:spPr>
          <a:xfrm>
            <a:off x="265500" y="1233175"/>
            <a:ext cx="4045200" cy="1482300"/>
          </a:xfrm>
          <a:prstGeom prst="rect">
            <a:avLst/>
          </a:prstGeom>
        </p:spPr>
        <p:txBody>
          <a:bodyPr spcFirstLastPara="1" wrap="square" lIns="91425" tIns="91425" rIns="91425" bIns="91425" anchor="ctr"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130" name="Google Shape;130;p26"/>
          <p:cNvSpPr txBox="1">
            <a:spLocks noGrp="1"/>
          </p:cNvSpPr>
          <p:nvPr>
            <p:ph type="subTitle" idx="1"/>
          </p:nvPr>
        </p:nvSpPr>
        <p:spPr>
          <a:xfrm>
            <a:off x="265500" y="2996425"/>
            <a:ext cx="4045200" cy="767700"/>
          </a:xfrm>
          <a:prstGeom prst="rect">
            <a:avLst/>
          </a:prstGeom>
        </p:spPr>
        <p:txBody>
          <a:bodyPr spcFirstLastPara="1" wrap="square" lIns="91425" tIns="91425" rIns="91425" bIns="91425" anchor="ctr"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31" name="Google Shape;131;p26"/>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32" name="Google Shape;132;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title and description 1">
  <p:cSld name="SECTION_TITLE_AND_DESCRIPTION_1">
    <p:bg>
      <p:bgPr>
        <a:solidFill>
          <a:srgbClr val="000000"/>
        </a:solidFill>
        <a:effectLst/>
      </p:bgPr>
    </p:bg>
    <p:spTree>
      <p:nvGrpSpPr>
        <p:cNvPr id="1" name="Shape 133"/>
        <p:cNvGrpSpPr/>
        <p:nvPr/>
      </p:nvGrpSpPr>
      <p:grpSpPr>
        <a:xfrm>
          <a:off x="0" y="0"/>
          <a:ext cx="0" cy="0"/>
          <a:chOff x="0" y="0"/>
          <a:chExt cx="0" cy="0"/>
        </a:xfrm>
      </p:grpSpPr>
      <p:sp>
        <p:nvSpPr>
          <p:cNvPr id="134" name="Google Shape;134;p27"/>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7"/>
          <p:cNvSpPr txBox="1">
            <a:spLocks noGrp="1"/>
          </p:cNvSpPr>
          <p:nvPr>
            <p:ph type="title"/>
          </p:nvPr>
        </p:nvSpPr>
        <p:spPr>
          <a:xfrm>
            <a:off x="265500" y="1233175"/>
            <a:ext cx="4045200" cy="1482300"/>
          </a:xfrm>
          <a:prstGeom prst="rect">
            <a:avLst/>
          </a:prstGeom>
        </p:spPr>
        <p:txBody>
          <a:bodyPr spcFirstLastPara="1" wrap="square" lIns="91425" tIns="91425" rIns="91425" bIns="91425" anchor="ctr" anchorCtr="0"/>
          <a:lstStyle>
            <a:lvl1pPr lvl="0" algn="ctr" rtl="0">
              <a:spcBef>
                <a:spcPts val="0"/>
              </a:spcBef>
              <a:spcAft>
                <a:spcPts val="0"/>
              </a:spcAft>
              <a:buClr>
                <a:srgbClr val="FFFFFF"/>
              </a:buClr>
              <a:buSzPts val="4200"/>
              <a:buNone/>
              <a:defRPr sz="4200">
                <a:solidFill>
                  <a:srgbClr val="FFFFFF"/>
                </a:solidFill>
              </a:defRPr>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136" name="Google Shape;136;p27"/>
          <p:cNvSpPr txBox="1">
            <a:spLocks noGrp="1"/>
          </p:cNvSpPr>
          <p:nvPr>
            <p:ph type="subTitle" idx="1"/>
          </p:nvPr>
        </p:nvSpPr>
        <p:spPr>
          <a:xfrm>
            <a:off x="265500" y="2996425"/>
            <a:ext cx="4045200" cy="767700"/>
          </a:xfrm>
          <a:prstGeom prst="rect">
            <a:avLst/>
          </a:prstGeom>
        </p:spPr>
        <p:txBody>
          <a:bodyPr spcFirstLastPara="1" wrap="square" lIns="91425" tIns="91425" rIns="91425" bIns="91425" anchor="ctr" anchorCtr="0"/>
          <a:lstStyle>
            <a:lvl1pPr lvl="0" algn="ctr" rtl="0">
              <a:lnSpc>
                <a:spcPct val="100000"/>
              </a:lnSpc>
              <a:spcBef>
                <a:spcPts val="0"/>
              </a:spcBef>
              <a:spcAft>
                <a:spcPts val="0"/>
              </a:spcAft>
              <a:buClr>
                <a:srgbClr val="999999"/>
              </a:buClr>
              <a:buSzPts val="2100"/>
              <a:buNone/>
              <a:defRPr sz="2100">
                <a:solidFill>
                  <a:srgbClr val="999999"/>
                </a:solidFill>
              </a:defRPr>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37" name="Google Shape;137;p27"/>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38" name="Google Shape;138;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39"/>
        <p:cNvGrpSpPr/>
        <p:nvPr/>
      </p:nvGrpSpPr>
      <p:grpSpPr>
        <a:xfrm>
          <a:off x="0" y="0"/>
          <a:ext cx="0" cy="0"/>
          <a:chOff x="0" y="0"/>
          <a:chExt cx="0" cy="0"/>
        </a:xfrm>
      </p:grpSpPr>
      <p:sp>
        <p:nvSpPr>
          <p:cNvPr id="140" name="Google Shape;140;p2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141" name="Google Shape;141;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aption 1">
  <p:cSld name="CAPTION_ONLY_1">
    <p:bg>
      <p:bgPr>
        <a:solidFill>
          <a:srgbClr val="000000"/>
        </a:solidFill>
        <a:effectLst/>
      </p:bgPr>
    </p:bg>
    <p:spTree>
      <p:nvGrpSpPr>
        <p:cNvPr id="1" name="Shape 142"/>
        <p:cNvGrpSpPr/>
        <p:nvPr/>
      </p:nvGrpSpPr>
      <p:grpSpPr>
        <a:xfrm>
          <a:off x="0" y="0"/>
          <a:ext cx="0" cy="0"/>
          <a:chOff x="0" y="0"/>
          <a:chExt cx="0" cy="0"/>
        </a:xfrm>
      </p:grpSpPr>
      <p:sp>
        <p:nvSpPr>
          <p:cNvPr id="143" name="Google Shape;143;p29"/>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Clr>
                <a:srgbClr val="999999"/>
              </a:buClr>
              <a:buSzPts val="1800"/>
              <a:buNone/>
              <a:defRPr>
                <a:solidFill>
                  <a:srgbClr val="999999"/>
                </a:solidFill>
              </a:defRPr>
            </a:lvl1pPr>
          </a:lstStyle>
          <a:p>
            <a:endParaRPr/>
          </a:p>
        </p:txBody>
      </p:sp>
      <p:sp>
        <p:nvSpPr>
          <p:cNvPr id="144" name="Google Shape;144;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45"/>
        <p:cNvGrpSpPr/>
        <p:nvPr/>
      </p:nvGrpSpPr>
      <p:grpSpPr>
        <a:xfrm>
          <a:off x="0" y="0"/>
          <a:ext cx="0" cy="0"/>
          <a:chOff x="0" y="0"/>
          <a:chExt cx="0" cy="0"/>
        </a:xfrm>
      </p:grpSpPr>
      <p:sp>
        <p:nvSpPr>
          <p:cNvPr id="146" name="Google Shape;146;p30"/>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ctr"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47" name="Google Shape;147;p30"/>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148" name="Google Shape;148;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Big number 2">
  <p:cSld name="BIG_NUMBER_2">
    <p:spTree>
      <p:nvGrpSpPr>
        <p:cNvPr id="1" name="Shape 149"/>
        <p:cNvGrpSpPr/>
        <p:nvPr/>
      </p:nvGrpSpPr>
      <p:grpSpPr>
        <a:xfrm>
          <a:off x="0" y="0"/>
          <a:ext cx="0" cy="0"/>
          <a:chOff x="0" y="0"/>
          <a:chExt cx="0" cy="0"/>
        </a:xfrm>
      </p:grpSpPr>
      <p:sp>
        <p:nvSpPr>
          <p:cNvPr id="150" name="Google Shape;150;p3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ctr" anchorCtr="0"/>
          <a:lstStyle>
            <a:lvl1pPr lvl="0" algn="ctr" rtl="0">
              <a:spcBef>
                <a:spcPts val="0"/>
              </a:spcBef>
              <a:spcAft>
                <a:spcPts val="0"/>
              </a:spcAft>
              <a:buClr>
                <a:srgbClr val="E31837"/>
              </a:buClr>
              <a:buSzPts val="12000"/>
              <a:buNone/>
              <a:defRPr sz="12000">
                <a:solidFill>
                  <a:srgbClr val="E31837"/>
                </a:solidFill>
              </a:defRPr>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151" name="Google Shape;151;p3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Clr>
                <a:srgbClr val="999999"/>
              </a:buClr>
              <a:buSzPts val="1800"/>
              <a:buChar char="●"/>
              <a:defRPr>
                <a:solidFill>
                  <a:srgbClr val="999999"/>
                </a:solidFill>
              </a:defRPr>
            </a:lvl1pPr>
            <a:lvl2pPr marL="914400" lvl="1" indent="-317500" algn="ctr" rtl="0">
              <a:spcBef>
                <a:spcPts val="0"/>
              </a:spcBef>
              <a:spcAft>
                <a:spcPts val="0"/>
              </a:spcAft>
              <a:buClr>
                <a:srgbClr val="999999"/>
              </a:buClr>
              <a:buSzPts val="1400"/>
              <a:buChar char="○"/>
              <a:defRPr>
                <a:solidFill>
                  <a:srgbClr val="999999"/>
                </a:solidFill>
              </a:defRPr>
            </a:lvl2pPr>
            <a:lvl3pPr marL="1371600" lvl="2" indent="-317500" algn="ctr" rtl="0">
              <a:spcBef>
                <a:spcPts val="0"/>
              </a:spcBef>
              <a:spcAft>
                <a:spcPts val="0"/>
              </a:spcAft>
              <a:buClr>
                <a:srgbClr val="999999"/>
              </a:buClr>
              <a:buSzPts val="1400"/>
              <a:buChar char="■"/>
              <a:defRPr>
                <a:solidFill>
                  <a:srgbClr val="999999"/>
                </a:solidFill>
              </a:defRPr>
            </a:lvl3pPr>
            <a:lvl4pPr marL="1828800" lvl="3" indent="-317500" algn="ctr" rtl="0">
              <a:spcBef>
                <a:spcPts val="0"/>
              </a:spcBef>
              <a:spcAft>
                <a:spcPts val="0"/>
              </a:spcAft>
              <a:buClr>
                <a:srgbClr val="999999"/>
              </a:buClr>
              <a:buSzPts val="1400"/>
              <a:buChar char="●"/>
              <a:defRPr>
                <a:solidFill>
                  <a:srgbClr val="999999"/>
                </a:solidFill>
              </a:defRPr>
            </a:lvl4pPr>
            <a:lvl5pPr marL="2286000" lvl="4" indent="-317500" algn="ctr" rtl="0">
              <a:spcBef>
                <a:spcPts val="0"/>
              </a:spcBef>
              <a:spcAft>
                <a:spcPts val="0"/>
              </a:spcAft>
              <a:buClr>
                <a:srgbClr val="999999"/>
              </a:buClr>
              <a:buSzPts val="1400"/>
              <a:buChar char="○"/>
              <a:defRPr>
                <a:solidFill>
                  <a:srgbClr val="999999"/>
                </a:solidFill>
              </a:defRPr>
            </a:lvl5pPr>
            <a:lvl6pPr marL="2743200" lvl="5" indent="-317500" algn="ctr" rtl="0">
              <a:spcBef>
                <a:spcPts val="0"/>
              </a:spcBef>
              <a:spcAft>
                <a:spcPts val="0"/>
              </a:spcAft>
              <a:buClr>
                <a:srgbClr val="999999"/>
              </a:buClr>
              <a:buSzPts val="1400"/>
              <a:buChar char="■"/>
              <a:defRPr>
                <a:solidFill>
                  <a:srgbClr val="999999"/>
                </a:solidFill>
              </a:defRPr>
            </a:lvl6pPr>
            <a:lvl7pPr marL="3200400" lvl="6" indent="-317500" algn="ctr" rtl="0">
              <a:spcBef>
                <a:spcPts val="0"/>
              </a:spcBef>
              <a:spcAft>
                <a:spcPts val="0"/>
              </a:spcAft>
              <a:buClr>
                <a:srgbClr val="999999"/>
              </a:buClr>
              <a:buSzPts val="1400"/>
              <a:buChar char="●"/>
              <a:defRPr>
                <a:solidFill>
                  <a:srgbClr val="999999"/>
                </a:solidFill>
              </a:defRPr>
            </a:lvl7pPr>
            <a:lvl8pPr marL="3657600" lvl="7" indent="-317500" algn="ctr" rtl="0">
              <a:spcBef>
                <a:spcPts val="0"/>
              </a:spcBef>
              <a:spcAft>
                <a:spcPts val="0"/>
              </a:spcAft>
              <a:buClr>
                <a:srgbClr val="999999"/>
              </a:buClr>
              <a:buSzPts val="1400"/>
              <a:buChar char="○"/>
              <a:defRPr>
                <a:solidFill>
                  <a:srgbClr val="999999"/>
                </a:solidFill>
              </a:defRPr>
            </a:lvl8pPr>
            <a:lvl9pPr marL="4114800" lvl="8" indent="-317500" algn="ctr" rtl="0">
              <a:spcBef>
                <a:spcPts val="0"/>
              </a:spcBef>
              <a:spcAft>
                <a:spcPts val="0"/>
              </a:spcAft>
              <a:buClr>
                <a:srgbClr val="999999"/>
              </a:buClr>
              <a:buSzPts val="1400"/>
              <a:buChar char="■"/>
              <a:defRPr>
                <a:solidFill>
                  <a:srgbClr val="999999"/>
                </a:solidFill>
              </a:defRPr>
            </a:lvl9pPr>
          </a:lstStyle>
          <a:p>
            <a:endParaRPr/>
          </a:p>
        </p:txBody>
      </p:sp>
      <p:sp>
        <p:nvSpPr>
          <p:cNvPr id="152" name="Google Shape;152;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lide 1 1">
  <p:cSld name="TITLE_1_1">
    <p:bg>
      <p:bgPr>
        <a:solidFill>
          <a:srgbClr val="FFFFFF"/>
        </a:solidFill>
        <a:effectLst/>
      </p:bgPr>
    </p:bg>
    <p:spTree>
      <p:nvGrpSpPr>
        <p:cNvPr id="1" name="Shape 19"/>
        <p:cNvGrpSpPr/>
        <p:nvPr/>
      </p:nvGrpSpPr>
      <p:grpSpPr>
        <a:xfrm>
          <a:off x="0" y="0"/>
          <a:ext cx="0" cy="0"/>
          <a:chOff x="0" y="0"/>
          <a:chExt cx="0" cy="0"/>
        </a:xfrm>
      </p:grpSpPr>
      <p:sp>
        <p:nvSpPr>
          <p:cNvPr id="20" name="Google Shape;20;p4"/>
          <p:cNvSpPr txBox="1">
            <a:spLocks noGrp="1"/>
          </p:cNvSpPr>
          <p:nvPr>
            <p:ph type="ctrTitle"/>
          </p:nvPr>
        </p:nvSpPr>
        <p:spPr>
          <a:xfrm>
            <a:off x="311708" y="361700"/>
            <a:ext cx="8520600" cy="2052600"/>
          </a:xfrm>
          <a:prstGeom prst="rect">
            <a:avLst/>
          </a:prstGeom>
        </p:spPr>
        <p:txBody>
          <a:bodyPr spcFirstLastPara="1" wrap="square" lIns="91425" tIns="91425" rIns="91425" bIns="91425" anchor="ctr"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21" name="Google Shape;21;p4"/>
          <p:cNvSpPr txBox="1">
            <a:spLocks noGrp="1"/>
          </p:cNvSpPr>
          <p:nvPr>
            <p:ph type="subTitle" idx="1"/>
          </p:nvPr>
        </p:nvSpPr>
        <p:spPr>
          <a:xfrm>
            <a:off x="311700" y="2219225"/>
            <a:ext cx="8520600" cy="792600"/>
          </a:xfrm>
          <a:prstGeom prst="rect">
            <a:avLst/>
          </a:prstGeom>
        </p:spPr>
        <p:txBody>
          <a:bodyPr spcFirstLastPara="1" wrap="square" lIns="91425" tIns="91425" rIns="91425" bIns="91425" anchor="ctr" anchorCtr="0"/>
          <a:lstStyle>
            <a:lvl1pPr lvl="0" algn="ctr" rtl="0">
              <a:lnSpc>
                <a:spcPct val="100000"/>
              </a:lnSpc>
              <a:spcBef>
                <a:spcPts val="0"/>
              </a:spcBef>
              <a:spcAft>
                <a:spcPts val="0"/>
              </a:spcAft>
              <a:buClr>
                <a:srgbClr val="999999"/>
              </a:buClr>
              <a:buSzPts val="2800"/>
              <a:buNone/>
              <a:defRPr sz="2800">
                <a:solidFill>
                  <a:srgbClr val="999999"/>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23" name="Google Shape;23;p4"/>
          <p:cNvPicPr preferRelativeResize="0"/>
          <p:nvPr/>
        </p:nvPicPr>
        <p:blipFill>
          <a:blip r:embed="rId2">
            <a:alphaModFix/>
          </a:blip>
          <a:stretch>
            <a:fillRect/>
          </a:stretch>
        </p:blipFill>
        <p:spPr>
          <a:xfrm>
            <a:off x="3080925" y="2986000"/>
            <a:ext cx="2982153" cy="179580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Big number 1">
  <p:cSld name="BIG_NUMBER_1">
    <p:bg>
      <p:bgPr>
        <a:solidFill>
          <a:srgbClr val="000000"/>
        </a:solidFill>
        <a:effectLst/>
      </p:bgPr>
    </p:bg>
    <p:spTree>
      <p:nvGrpSpPr>
        <p:cNvPr id="1" name="Shape 153"/>
        <p:cNvGrpSpPr/>
        <p:nvPr/>
      </p:nvGrpSpPr>
      <p:grpSpPr>
        <a:xfrm>
          <a:off x="0" y="0"/>
          <a:ext cx="0" cy="0"/>
          <a:chOff x="0" y="0"/>
          <a:chExt cx="0" cy="0"/>
        </a:xfrm>
      </p:grpSpPr>
      <p:sp>
        <p:nvSpPr>
          <p:cNvPr id="154" name="Google Shape;154;p32"/>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ctr" anchorCtr="0"/>
          <a:lstStyle>
            <a:lvl1pPr lvl="0" algn="ctr" rtl="0">
              <a:spcBef>
                <a:spcPts val="0"/>
              </a:spcBef>
              <a:spcAft>
                <a:spcPts val="0"/>
              </a:spcAft>
              <a:buClr>
                <a:srgbClr val="999999"/>
              </a:buClr>
              <a:buSzPts val="12000"/>
              <a:buNone/>
              <a:defRPr sz="12000">
                <a:solidFill>
                  <a:srgbClr val="999999"/>
                </a:solidFill>
              </a:defRPr>
            </a:lvl1pPr>
            <a:lvl2pPr lvl="1" algn="ctr" rtl="0">
              <a:spcBef>
                <a:spcPts val="0"/>
              </a:spcBef>
              <a:spcAft>
                <a:spcPts val="0"/>
              </a:spcAft>
              <a:buClr>
                <a:srgbClr val="999999"/>
              </a:buClr>
              <a:buSzPts val="12000"/>
              <a:buNone/>
              <a:defRPr sz="12000">
                <a:solidFill>
                  <a:srgbClr val="999999"/>
                </a:solidFill>
              </a:defRPr>
            </a:lvl2pPr>
            <a:lvl3pPr lvl="2" algn="ctr" rtl="0">
              <a:spcBef>
                <a:spcPts val="0"/>
              </a:spcBef>
              <a:spcAft>
                <a:spcPts val="0"/>
              </a:spcAft>
              <a:buClr>
                <a:srgbClr val="999999"/>
              </a:buClr>
              <a:buSzPts val="12000"/>
              <a:buNone/>
              <a:defRPr sz="12000">
                <a:solidFill>
                  <a:srgbClr val="999999"/>
                </a:solidFill>
              </a:defRPr>
            </a:lvl3pPr>
            <a:lvl4pPr lvl="3" algn="ctr" rtl="0">
              <a:spcBef>
                <a:spcPts val="0"/>
              </a:spcBef>
              <a:spcAft>
                <a:spcPts val="0"/>
              </a:spcAft>
              <a:buClr>
                <a:srgbClr val="999999"/>
              </a:buClr>
              <a:buSzPts val="12000"/>
              <a:buNone/>
              <a:defRPr sz="12000">
                <a:solidFill>
                  <a:srgbClr val="999999"/>
                </a:solidFill>
              </a:defRPr>
            </a:lvl4pPr>
            <a:lvl5pPr lvl="4" algn="ctr" rtl="0">
              <a:spcBef>
                <a:spcPts val="0"/>
              </a:spcBef>
              <a:spcAft>
                <a:spcPts val="0"/>
              </a:spcAft>
              <a:buClr>
                <a:srgbClr val="999999"/>
              </a:buClr>
              <a:buSzPts val="12000"/>
              <a:buNone/>
              <a:defRPr sz="12000">
                <a:solidFill>
                  <a:srgbClr val="999999"/>
                </a:solidFill>
              </a:defRPr>
            </a:lvl5pPr>
            <a:lvl6pPr lvl="5" algn="ctr" rtl="0">
              <a:spcBef>
                <a:spcPts val="0"/>
              </a:spcBef>
              <a:spcAft>
                <a:spcPts val="0"/>
              </a:spcAft>
              <a:buClr>
                <a:srgbClr val="999999"/>
              </a:buClr>
              <a:buSzPts val="12000"/>
              <a:buNone/>
              <a:defRPr sz="12000">
                <a:solidFill>
                  <a:srgbClr val="999999"/>
                </a:solidFill>
              </a:defRPr>
            </a:lvl6pPr>
            <a:lvl7pPr lvl="6" algn="ctr" rtl="0">
              <a:spcBef>
                <a:spcPts val="0"/>
              </a:spcBef>
              <a:spcAft>
                <a:spcPts val="0"/>
              </a:spcAft>
              <a:buClr>
                <a:srgbClr val="999999"/>
              </a:buClr>
              <a:buSzPts val="12000"/>
              <a:buNone/>
              <a:defRPr sz="12000">
                <a:solidFill>
                  <a:srgbClr val="999999"/>
                </a:solidFill>
              </a:defRPr>
            </a:lvl7pPr>
            <a:lvl8pPr lvl="7" algn="ctr" rtl="0">
              <a:spcBef>
                <a:spcPts val="0"/>
              </a:spcBef>
              <a:spcAft>
                <a:spcPts val="0"/>
              </a:spcAft>
              <a:buClr>
                <a:srgbClr val="999999"/>
              </a:buClr>
              <a:buSzPts val="12000"/>
              <a:buNone/>
              <a:defRPr sz="12000">
                <a:solidFill>
                  <a:srgbClr val="999999"/>
                </a:solidFill>
              </a:defRPr>
            </a:lvl8pPr>
            <a:lvl9pPr lvl="8" algn="ctr" rtl="0">
              <a:spcBef>
                <a:spcPts val="0"/>
              </a:spcBef>
              <a:spcAft>
                <a:spcPts val="0"/>
              </a:spcAft>
              <a:buClr>
                <a:srgbClr val="999999"/>
              </a:buClr>
              <a:buSzPts val="12000"/>
              <a:buNone/>
              <a:defRPr sz="12000">
                <a:solidFill>
                  <a:srgbClr val="999999"/>
                </a:solidFill>
              </a:defRPr>
            </a:lvl9pPr>
          </a:lstStyle>
          <a:p>
            <a:r>
              <a:t>xx%</a:t>
            </a:r>
          </a:p>
        </p:txBody>
      </p:sp>
      <p:sp>
        <p:nvSpPr>
          <p:cNvPr id="155" name="Google Shape;155;p32"/>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Clr>
                <a:srgbClr val="999999"/>
              </a:buClr>
              <a:buSzPts val="1800"/>
              <a:buChar char="●"/>
              <a:defRPr>
                <a:solidFill>
                  <a:srgbClr val="999999"/>
                </a:solidFill>
              </a:defRPr>
            </a:lvl1pPr>
            <a:lvl2pPr marL="914400" lvl="1" indent="-317500" algn="ctr" rtl="0">
              <a:spcBef>
                <a:spcPts val="0"/>
              </a:spcBef>
              <a:spcAft>
                <a:spcPts val="0"/>
              </a:spcAft>
              <a:buClr>
                <a:srgbClr val="999999"/>
              </a:buClr>
              <a:buSzPts val="1400"/>
              <a:buChar char="○"/>
              <a:defRPr>
                <a:solidFill>
                  <a:srgbClr val="999999"/>
                </a:solidFill>
              </a:defRPr>
            </a:lvl2pPr>
            <a:lvl3pPr marL="1371600" lvl="2" indent="-317500" algn="ctr" rtl="0">
              <a:spcBef>
                <a:spcPts val="0"/>
              </a:spcBef>
              <a:spcAft>
                <a:spcPts val="0"/>
              </a:spcAft>
              <a:buClr>
                <a:srgbClr val="999999"/>
              </a:buClr>
              <a:buSzPts val="1400"/>
              <a:buChar char="■"/>
              <a:defRPr>
                <a:solidFill>
                  <a:srgbClr val="999999"/>
                </a:solidFill>
              </a:defRPr>
            </a:lvl3pPr>
            <a:lvl4pPr marL="1828800" lvl="3" indent="-317500" algn="ctr" rtl="0">
              <a:spcBef>
                <a:spcPts val="0"/>
              </a:spcBef>
              <a:spcAft>
                <a:spcPts val="0"/>
              </a:spcAft>
              <a:buClr>
                <a:srgbClr val="999999"/>
              </a:buClr>
              <a:buSzPts val="1400"/>
              <a:buChar char="●"/>
              <a:defRPr>
                <a:solidFill>
                  <a:srgbClr val="999999"/>
                </a:solidFill>
              </a:defRPr>
            </a:lvl4pPr>
            <a:lvl5pPr marL="2286000" lvl="4" indent="-317500" algn="ctr" rtl="0">
              <a:spcBef>
                <a:spcPts val="0"/>
              </a:spcBef>
              <a:spcAft>
                <a:spcPts val="0"/>
              </a:spcAft>
              <a:buClr>
                <a:srgbClr val="999999"/>
              </a:buClr>
              <a:buSzPts val="1400"/>
              <a:buChar char="○"/>
              <a:defRPr>
                <a:solidFill>
                  <a:srgbClr val="999999"/>
                </a:solidFill>
              </a:defRPr>
            </a:lvl5pPr>
            <a:lvl6pPr marL="2743200" lvl="5" indent="-317500" algn="ctr" rtl="0">
              <a:spcBef>
                <a:spcPts val="0"/>
              </a:spcBef>
              <a:spcAft>
                <a:spcPts val="0"/>
              </a:spcAft>
              <a:buClr>
                <a:srgbClr val="999999"/>
              </a:buClr>
              <a:buSzPts val="1400"/>
              <a:buChar char="■"/>
              <a:defRPr>
                <a:solidFill>
                  <a:srgbClr val="999999"/>
                </a:solidFill>
              </a:defRPr>
            </a:lvl6pPr>
            <a:lvl7pPr marL="3200400" lvl="6" indent="-317500" algn="ctr" rtl="0">
              <a:spcBef>
                <a:spcPts val="0"/>
              </a:spcBef>
              <a:spcAft>
                <a:spcPts val="0"/>
              </a:spcAft>
              <a:buClr>
                <a:srgbClr val="999999"/>
              </a:buClr>
              <a:buSzPts val="1400"/>
              <a:buChar char="●"/>
              <a:defRPr>
                <a:solidFill>
                  <a:srgbClr val="999999"/>
                </a:solidFill>
              </a:defRPr>
            </a:lvl7pPr>
            <a:lvl8pPr marL="3657600" lvl="7" indent="-317500" algn="ctr" rtl="0">
              <a:spcBef>
                <a:spcPts val="0"/>
              </a:spcBef>
              <a:spcAft>
                <a:spcPts val="0"/>
              </a:spcAft>
              <a:buClr>
                <a:srgbClr val="999999"/>
              </a:buClr>
              <a:buSzPts val="1400"/>
              <a:buChar char="○"/>
              <a:defRPr>
                <a:solidFill>
                  <a:srgbClr val="999999"/>
                </a:solidFill>
              </a:defRPr>
            </a:lvl8pPr>
            <a:lvl9pPr marL="4114800" lvl="8" indent="-317500" algn="ctr" rtl="0">
              <a:spcBef>
                <a:spcPts val="0"/>
              </a:spcBef>
              <a:spcAft>
                <a:spcPts val="0"/>
              </a:spcAft>
              <a:buClr>
                <a:srgbClr val="999999"/>
              </a:buClr>
              <a:buSzPts val="1400"/>
              <a:buChar char="■"/>
              <a:defRPr>
                <a:solidFill>
                  <a:srgbClr val="999999"/>
                </a:solidFill>
              </a:defRPr>
            </a:lvl9pPr>
          </a:lstStyle>
          <a:p>
            <a:endParaRPr/>
          </a:p>
        </p:txBody>
      </p:sp>
      <p:sp>
        <p:nvSpPr>
          <p:cNvPr id="156" name="Google Shape;156;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Big number 1 1">
  <p:cSld name="BIG_NUMBER_1_1">
    <p:bg>
      <p:bgPr>
        <a:solidFill>
          <a:srgbClr val="000000"/>
        </a:solidFill>
        <a:effectLst/>
      </p:bgPr>
    </p:bg>
    <p:spTree>
      <p:nvGrpSpPr>
        <p:cNvPr id="1" name="Shape 157"/>
        <p:cNvGrpSpPr/>
        <p:nvPr/>
      </p:nvGrpSpPr>
      <p:grpSpPr>
        <a:xfrm>
          <a:off x="0" y="0"/>
          <a:ext cx="0" cy="0"/>
          <a:chOff x="0" y="0"/>
          <a:chExt cx="0" cy="0"/>
        </a:xfrm>
      </p:grpSpPr>
      <p:sp>
        <p:nvSpPr>
          <p:cNvPr id="158" name="Google Shape;158;p3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ctr" anchorCtr="0"/>
          <a:lstStyle>
            <a:lvl1pPr lvl="0" algn="ctr" rtl="0">
              <a:spcBef>
                <a:spcPts val="0"/>
              </a:spcBef>
              <a:spcAft>
                <a:spcPts val="0"/>
              </a:spcAft>
              <a:buClr>
                <a:srgbClr val="E31837"/>
              </a:buClr>
              <a:buSzPts val="12000"/>
              <a:buNone/>
              <a:defRPr sz="12000">
                <a:solidFill>
                  <a:srgbClr val="E31837"/>
                </a:solidFill>
              </a:defRPr>
            </a:lvl1pPr>
            <a:lvl2pPr lvl="1" algn="ctr" rtl="0">
              <a:spcBef>
                <a:spcPts val="0"/>
              </a:spcBef>
              <a:spcAft>
                <a:spcPts val="0"/>
              </a:spcAft>
              <a:buClr>
                <a:srgbClr val="E31837"/>
              </a:buClr>
              <a:buSzPts val="12000"/>
              <a:buNone/>
              <a:defRPr sz="12000">
                <a:solidFill>
                  <a:srgbClr val="E31837"/>
                </a:solidFill>
              </a:defRPr>
            </a:lvl2pPr>
            <a:lvl3pPr lvl="2" algn="ctr" rtl="0">
              <a:spcBef>
                <a:spcPts val="0"/>
              </a:spcBef>
              <a:spcAft>
                <a:spcPts val="0"/>
              </a:spcAft>
              <a:buClr>
                <a:srgbClr val="E31837"/>
              </a:buClr>
              <a:buSzPts val="12000"/>
              <a:buNone/>
              <a:defRPr sz="12000">
                <a:solidFill>
                  <a:srgbClr val="E31837"/>
                </a:solidFill>
              </a:defRPr>
            </a:lvl3pPr>
            <a:lvl4pPr lvl="3" algn="ctr" rtl="0">
              <a:spcBef>
                <a:spcPts val="0"/>
              </a:spcBef>
              <a:spcAft>
                <a:spcPts val="0"/>
              </a:spcAft>
              <a:buClr>
                <a:srgbClr val="E31837"/>
              </a:buClr>
              <a:buSzPts val="12000"/>
              <a:buNone/>
              <a:defRPr sz="12000">
                <a:solidFill>
                  <a:srgbClr val="E31837"/>
                </a:solidFill>
              </a:defRPr>
            </a:lvl4pPr>
            <a:lvl5pPr lvl="4" algn="ctr" rtl="0">
              <a:spcBef>
                <a:spcPts val="0"/>
              </a:spcBef>
              <a:spcAft>
                <a:spcPts val="0"/>
              </a:spcAft>
              <a:buClr>
                <a:srgbClr val="E31837"/>
              </a:buClr>
              <a:buSzPts val="12000"/>
              <a:buNone/>
              <a:defRPr sz="12000">
                <a:solidFill>
                  <a:srgbClr val="E31837"/>
                </a:solidFill>
              </a:defRPr>
            </a:lvl5pPr>
            <a:lvl6pPr lvl="5" algn="ctr" rtl="0">
              <a:spcBef>
                <a:spcPts val="0"/>
              </a:spcBef>
              <a:spcAft>
                <a:spcPts val="0"/>
              </a:spcAft>
              <a:buClr>
                <a:srgbClr val="E31837"/>
              </a:buClr>
              <a:buSzPts val="12000"/>
              <a:buNone/>
              <a:defRPr sz="12000">
                <a:solidFill>
                  <a:srgbClr val="E31837"/>
                </a:solidFill>
              </a:defRPr>
            </a:lvl6pPr>
            <a:lvl7pPr lvl="6" algn="ctr" rtl="0">
              <a:spcBef>
                <a:spcPts val="0"/>
              </a:spcBef>
              <a:spcAft>
                <a:spcPts val="0"/>
              </a:spcAft>
              <a:buClr>
                <a:srgbClr val="E31837"/>
              </a:buClr>
              <a:buSzPts val="12000"/>
              <a:buNone/>
              <a:defRPr sz="12000">
                <a:solidFill>
                  <a:srgbClr val="E31837"/>
                </a:solidFill>
              </a:defRPr>
            </a:lvl7pPr>
            <a:lvl8pPr lvl="7" algn="ctr" rtl="0">
              <a:spcBef>
                <a:spcPts val="0"/>
              </a:spcBef>
              <a:spcAft>
                <a:spcPts val="0"/>
              </a:spcAft>
              <a:buClr>
                <a:srgbClr val="E31837"/>
              </a:buClr>
              <a:buSzPts val="12000"/>
              <a:buNone/>
              <a:defRPr sz="12000">
                <a:solidFill>
                  <a:srgbClr val="E31837"/>
                </a:solidFill>
              </a:defRPr>
            </a:lvl8pPr>
            <a:lvl9pPr lvl="8" algn="ctr" rtl="0">
              <a:spcBef>
                <a:spcPts val="0"/>
              </a:spcBef>
              <a:spcAft>
                <a:spcPts val="0"/>
              </a:spcAft>
              <a:buClr>
                <a:srgbClr val="E31837"/>
              </a:buClr>
              <a:buSzPts val="12000"/>
              <a:buNone/>
              <a:defRPr sz="12000">
                <a:solidFill>
                  <a:srgbClr val="E31837"/>
                </a:solidFill>
              </a:defRPr>
            </a:lvl9pPr>
          </a:lstStyle>
          <a:p>
            <a:r>
              <a:t>xx%</a:t>
            </a:r>
          </a:p>
        </p:txBody>
      </p:sp>
      <p:sp>
        <p:nvSpPr>
          <p:cNvPr id="159" name="Google Shape;159;p3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rtl="0">
              <a:spcBef>
                <a:spcPts val="0"/>
              </a:spcBef>
              <a:spcAft>
                <a:spcPts val="0"/>
              </a:spcAft>
              <a:buClr>
                <a:srgbClr val="999999"/>
              </a:buClr>
              <a:buSzPts val="1800"/>
              <a:buChar char="●"/>
              <a:defRPr>
                <a:solidFill>
                  <a:srgbClr val="999999"/>
                </a:solidFill>
              </a:defRPr>
            </a:lvl1pPr>
            <a:lvl2pPr marL="914400" lvl="1" indent="-317500" algn="ctr" rtl="0">
              <a:spcBef>
                <a:spcPts val="0"/>
              </a:spcBef>
              <a:spcAft>
                <a:spcPts val="0"/>
              </a:spcAft>
              <a:buClr>
                <a:srgbClr val="999999"/>
              </a:buClr>
              <a:buSzPts val="1400"/>
              <a:buChar char="○"/>
              <a:defRPr>
                <a:solidFill>
                  <a:srgbClr val="999999"/>
                </a:solidFill>
              </a:defRPr>
            </a:lvl2pPr>
            <a:lvl3pPr marL="1371600" lvl="2" indent="-317500" algn="ctr" rtl="0">
              <a:spcBef>
                <a:spcPts val="0"/>
              </a:spcBef>
              <a:spcAft>
                <a:spcPts val="0"/>
              </a:spcAft>
              <a:buClr>
                <a:srgbClr val="999999"/>
              </a:buClr>
              <a:buSzPts val="1400"/>
              <a:buChar char="■"/>
              <a:defRPr>
                <a:solidFill>
                  <a:srgbClr val="999999"/>
                </a:solidFill>
              </a:defRPr>
            </a:lvl3pPr>
            <a:lvl4pPr marL="1828800" lvl="3" indent="-317500" algn="ctr" rtl="0">
              <a:spcBef>
                <a:spcPts val="0"/>
              </a:spcBef>
              <a:spcAft>
                <a:spcPts val="0"/>
              </a:spcAft>
              <a:buClr>
                <a:srgbClr val="999999"/>
              </a:buClr>
              <a:buSzPts val="1400"/>
              <a:buChar char="●"/>
              <a:defRPr>
                <a:solidFill>
                  <a:srgbClr val="999999"/>
                </a:solidFill>
              </a:defRPr>
            </a:lvl4pPr>
            <a:lvl5pPr marL="2286000" lvl="4" indent="-317500" algn="ctr" rtl="0">
              <a:spcBef>
                <a:spcPts val="0"/>
              </a:spcBef>
              <a:spcAft>
                <a:spcPts val="0"/>
              </a:spcAft>
              <a:buClr>
                <a:srgbClr val="999999"/>
              </a:buClr>
              <a:buSzPts val="1400"/>
              <a:buChar char="○"/>
              <a:defRPr>
                <a:solidFill>
                  <a:srgbClr val="999999"/>
                </a:solidFill>
              </a:defRPr>
            </a:lvl5pPr>
            <a:lvl6pPr marL="2743200" lvl="5" indent="-317500" algn="ctr" rtl="0">
              <a:spcBef>
                <a:spcPts val="0"/>
              </a:spcBef>
              <a:spcAft>
                <a:spcPts val="0"/>
              </a:spcAft>
              <a:buClr>
                <a:srgbClr val="999999"/>
              </a:buClr>
              <a:buSzPts val="1400"/>
              <a:buChar char="■"/>
              <a:defRPr>
                <a:solidFill>
                  <a:srgbClr val="999999"/>
                </a:solidFill>
              </a:defRPr>
            </a:lvl6pPr>
            <a:lvl7pPr marL="3200400" lvl="6" indent="-317500" algn="ctr" rtl="0">
              <a:spcBef>
                <a:spcPts val="0"/>
              </a:spcBef>
              <a:spcAft>
                <a:spcPts val="0"/>
              </a:spcAft>
              <a:buClr>
                <a:srgbClr val="999999"/>
              </a:buClr>
              <a:buSzPts val="1400"/>
              <a:buChar char="●"/>
              <a:defRPr>
                <a:solidFill>
                  <a:srgbClr val="999999"/>
                </a:solidFill>
              </a:defRPr>
            </a:lvl7pPr>
            <a:lvl8pPr marL="3657600" lvl="7" indent="-317500" algn="ctr" rtl="0">
              <a:spcBef>
                <a:spcPts val="0"/>
              </a:spcBef>
              <a:spcAft>
                <a:spcPts val="0"/>
              </a:spcAft>
              <a:buClr>
                <a:srgbClr val="999999"/>
              </a:buClr>
              <a:buSzPts val="1400"/>
              <a:buChar char="○"/>
              <a:defRPr>
                <a:solidFill>
                  <a:srgbClr val="999999"/>
                </a:solidFill>
              </a:defRPr>
            </a:lvl8pPr>
            <a:lvl9pPr marL="4114800" lvl="8" indent="-317500" algn="ctr" rtl="0">
              <a:spcBef>
                <a:spcPts val="0"/>
              </a:spcBef>
              <a:spcAft>
                <a:spcPts val="0"/>
              </a:spcAft>
              <a:buClr>
                <a:srgbClr val="999999"/>
              </a:buClr>
              <a:buSzPts val="1400"/>
              <a:buChar char="■"/>
              <a:defRPr>
                <a:solidFill>
                  <a:srgbClr val="999999"/>
                </a:solidFill>
              </a:defRPr>
            </a:lvl9pPr>
          </a:lstStyle>
          <a:p>
            <a:endParaRPr/>
          </a:p>
        </p:txBody>
      </p:sp>
      <p:sp>
        <p:nvSpPr>
          <p:cNvPr id="160" name="Google Shape;160;p3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1"/>
        <p:cNvGrpSpPr/>
        <p:nvPr/>
      </p:nvGrpSpPr>
      <p:grpSpPr>
        <a:xfrm>
          <a:off x="0" y="0"/>
          <a:ext cx="0" cy="0"/>
          <a:chOff x="0" y="0"/>
          <a:chExt cx="0" cy="0"/>
        </a:xfrm>
      </p:grpSpPr>
      <p:sp>
        <p:nvSpPr>
          <p:cNvPr id="162" name="Google Shape;162;p3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Blank 1">
  <p:cSld name="BLANK_1">
    <p:bg>
      <p:bgPr>
        <a:solidFill>
          <a:srgbClr val="000000"/>
        </a:solidFill>
        <a:effectLst/>
      </p:bgPr>
    </p:bg>
    <p:spTree>
      <p:nvGrpSpPr>
        <p:cNvPr id="1" name="Shape 163"/>
        <p:cNvGrpSpPr/>
        <p:nvPr/>
      </p:nvGrpSpPr>
      <p:grpSpPr>
        <a:xfrm>
          <a:off x="0" y="0"/>
          <a:ext cx="0" cy="0"/>
          <a:chOff x="0" y="0"/>
          <a:chExt cx="0" cy="0"/>
        </a:xfrm>
      </p:grpSpPr>
      <p:sp>
        <p:nvSpPr>
          <p:cNvPr id="164" name="Google Shape;164;p3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1 1 1">
  <p:cSld name="TITLE_1_1_1">
    <p:bg>
      <p:bgPr>
        <a:solidFill>
          <a:srgbClr val="000000"/>
        </a:solidFill>
        <a:effectLst/>
      </p:bgPr>
    </p:bg>
    <p:spTree>
      <p:nvGrpSpPr>
        <p:cNvPr id="1" name="Shape 24"/>
        <p:cNvGrpSpPr/>
        <p:nvPr/>
      </p:nvGrpSpPr>
      <p:grpSpPr>
        <a:xfrm>
          <a:off x="0" y="0"/>
          <a:ext cx="0" cy="0"/>
          <a:chOff x="0" y="0"/>
          <a:chExt cx="0" cy="0"/>
        </a:xfrm>
      </p:grpSpPr>
      <p:sp>
        <p:nvSpPr>
          <p:cNvPr id="25" name="Google Shape;25;p5"/>
          <p:cNvSpPr txBox="1">
            <a:spLocks noGrp="1"/>
          </p:cNvSpPr>
          <p:nvPr>
            <p:ph type="ctrTitle"/>
          </p:nvPr>
        </p:nvSpPr>
        <p:spPr>
          <a:xfrm>
            <a:off x="311708" y="361700"/>
            <a:ext cx="8520600" cy="2052600"/>
          </a:xfrm>
          <a:prstGeom prst="rect">
            <a:avLst/>
          </a:prstGeom>
        </p:spPr>
        <p:txBody>
          <a:bodyPr spcFirstLastPara="1" wrap="square" lIns="91425" tIns="91425" rIns="91425" bIns="91425" anchor="ctr" anchorCtr="0"/>
          <a:lstStyle>
            <a:lvl1pPr lvl="0" algn="ctr" rtl="0">
              <a:spcBef>
                <a:spcPts val="0"/>
              </a:spcBef>
              <a:spcAft>
                <a:spcPts val="0"/>
              </a:spcAft>
              <a:buClr>
                <a:srgbClr val="FFFFFF"/>
              </a:buClr>
              <a:buSzPts val="5200"/>
              <a:buNone/>
              <a:defRPr sz="5200">
                <a:solidFill>
                  <a:srgbClr val="FFFFFF"/>
                </a:solidFill>
              </a:defRPr>
            </a:lvl1pPr>
            <a:lvl2pPr lvl="1" algn="ctr" rtl="0">
              <a:spcBef>
                <a:spcPts val="0"/>
              </a:spcBef>
              <a:spcAft>
                <a:spcPts val="0"/>
              </a:spcAft>
              <a:buClr>
                <a:srgbClr val="FFFFFF"/>
              </a:buClr>
              <a:buSzPts val="5200"/>
              <a:buNone/>
              <a:defRPr sz="5200">
                <a:solidFill>
                  <a:srgbClr val="FFFFFF"/>
                </a:solidFill>
              </a:defRPr>
            </a:lvl2pPr>
            <a:lvl3pPr lvl="2" algn="ctr" rtl="0">
              <a:spcBef>
                <a:spcPts val="0"/>
              </a:spcBef>
              <a:spcAft>
                <a:spcPts val="0"/>
              </a:spcAft>
              <a:buClr>
                <a:srgbClr val="FFFFFF"/>
              </a:buClr>
              <a:buSzPts val="5200"/>
              <a:buNone/>
              <a:defRPr sz="5200">
                <a:solidFill>
                  <a:srgbClr val="FFFFFF"/>
                </a:solidFill>
              </a:defRPr>
            </a:lvl3pPr>
            <a:lvl4pPr lvl="3" algn="ctr" rtl="0">
              <a:spcBef>
                <a:spcPts val="0"/>
              </a:spcBef>
              <a:spcAft>
                <a:spcPts val="0"/>
              </a:spcAft>
              <a:buClr>
                <a:srgbClr val="FFFFFF"/>
              </a:buClr>
              <a:buSzPts val="5200"/>
              <a:buNone/>
              <a:defRPr sz="5200">
                <a:solidFill>
                  <a:srgbClr val="FFFFFF"/>
                </a:solidFill>
              </a:defRPr>
            </a:lvl4pPr>
            <a:lvl5pPr lvl="4" algn="ctr" rtl="0">
              <a:spcBef>
                <a:spcPts val="0"/>
              </a:spcBef>
              <a:spcAft>
                <a:spcPts val="0"/>
              </a:spcAft>
              <a:buClr>
                <a:srgbClr val="FFFFFF"/>
              </a:buClr>
              <a:buSzPts val="5200"/>
              <a:buNone/>
              <a:defRPr sz="5200">
                <a:solidFill>
                  <a:srgbClr val="FFFFFF"/>
                </a:solidFill>
              </a:defRPr>
            </a:lvl5pPr>
            <a:lvl6pPr lvl="5" algn="ctr" rtl="0">
              <a:spcBef>
                <a:spcPts val="0"/>
              </a:spcBef>
              <a:spcAft>
                <a:spcPts val="0"/>
              </a:spcAft>
              <a:buClr>
                <a:srgbClr val="FFFFFF"/>
              </a:buClr>
              <a:buSzPts val="5200"/>
              <a:buNone/>
              <a:defRPr sz="5200">
                <a:solidFill>
                  <a:srgbClr val="FFFFFF"/>
                </a:solidFill>
              </a:defRPr>
            </a:lvl6pPr>
            <a:lvl7pPr lvl="6" algn="ctr" rtl="0">
              <a:spcBef>
                <a:spcPts val="0"/>
              </a:spcBef>
              <a:spcAft>
                <a:spcPts val="0"/>
              </a:spcAft>
              <a:buClr>
                <a:srgbClr val="FFFFFF"/>
              </a:buClr>
              <a:buSzPts val="5200"/>
              <a:buNone/>
              <a:defRPr sz="5200">
                <a:solidFill>
                  <a:srgbClr val="FFFFFF"/>
                </a:solidFill>
              </a:defRPr>
            </a:lvl7pPr>
            <a:lvl8pPr lvl="7" algn="ctr" rtl="0">
              <a:spcBef>
                <a:spcPts val="0"/>
              </a:spcBef>
              <a:spcAft>
                <a:spcPts val="0"/>
              </a:spcAft>
              <a:buClr>
                <a:srgbClr val="FFFFFF"/>
              </a:buClr>
              <a:buSzPts val="5200"/>
              <a:buNone/>
              <a:defRPr sz="5200">
                <a:solidFill>
                  <a:srgbClr val="FFFFFF"/>
                </a:solidFill>
              </a:defRPr>
            </a:lvl8pPr>
            <a:lvl9pPr lvl="8" algn="ctr" rtl="0">
              <a:spcBef>
                <a:spcPts val="0"/>
              </a:spcBef>
              <a:spcAft>
                <a:spcPts val="0"/>
              </a:spcAft>
              <a:buClr>
                <a:srgbClr val="FFFFFF"/>
              </a:buClr>
              <a:buSzPts val="5200"/>
              <a:buNone/>
              <a:defRPr sz="5200">
                <a:solidFill>
                  <a:srgbClr val="FFFFFF"/>
                </a:solidFill>
              </a:defRPr>
            </a:lvl9pPr>
          </a:lstStyle>
          <a:p>
            <a:endParaRPr/>
          </a:p>
        </p:txBody>
      </p:sp>
      <p:sp>
        <p:nvSpPr>
          <p:cNvPr id="26" name="Google Shape;26;p5"/>
          <p:cNvSpPr txBox="1">
            <a:spLocks noGrp="1"/>
          </p:cNvSpPr>
          <p:nvPr>
            <p:ph type="subTitle" idx="1"/>
          </p:nvPr>
        </p:nvSpPr>
        <p:spPr>
          <a:xfrm>
            <a:off x="311700" y="2219225"/>
            <a:ext cx="8520600" cy="792600"/>
          </a:xfrm>
          <a:prstGeom prst="rect">
            <a:avLst/>
          </a:prstGeom>
        </p:spPr>
        <p:txBody>
          <a:bodyPr spcFirstLastPara="1" wrap="square" lIns="91425" tIns="91425" rIns="91425" bIns="91425" anchor="ctr" anchorCtr="0"/>
          <a:lstStyle>
            <a:lvl1pPr lvl="0" algn="ctr" rtl="0">
              <a:lnSpc>
                <a:spcPct val="100000"/>
              </a:lnSpc>
              <a:spcBef>
                <a:spcPts val="0"/>
              </a:spcBef>
              <a:spcAft>
                <a:spcPts val="0"/>
              </a:spcAft>
              <a:buClr>
                <a:srgbClr val="999999"/>
              </a:buClr>
              <a:buSzPts val="2800"/>
              <a:buNone/>
              <a:defRPr sz="2800">
                <a:solidFill>
                  <a:srgbClr val="999999"/>
                </a:solidFill>
              </a:defRPr>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28" name="Google Shape;28;p5"/>
          <p:cNvPicPr preferRelativeResize="0"/>
          <p:nvPr/>
        </p:nvPicPr>
        <p:blipFill>
          <a:blip r:embed="rId2">
            <a:alphaModFix/>
          </a:blip>
          <a:stretch>
            <a:fillRect/>
          </a:stretch>
        </p:blipFill>
        <p:spPr>
          <a:xfrm>
            <a:off x="3080925" y="2986000"/>
            <a:ext cx="2982153" cy="17958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9"/>
        <p:cNvGrpSpPr/>
        <p:nvPr/>
      </p:nvGrpSpPr>
      <p:grpSpPr>
        <a:xfrm>
          <a:off x="0" y="0"/>
          <a:ext cx="0" cy="0"/>
          <a:chOff x="0" y="0"/>
          <a:chExt cx="0" cy="0"/>
        </a:xfrm>
      </p:grpSpPr>
      <p:sp>
        <p:nvSpPr>
          <p:cNvPr id="30" name="Google Shape;30;p6"/>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31" name="Google Shape;31;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32" name="Google Shape;32;p6"/>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1">
  <p:cSld name="SECTION_HEADER_1">
    <p:bg>
      <p:bgPr>
        <a:solidFill>
          <a:srgbClr val="000000"/>
        </a:solidFill>
        <a:effectLst/>
      </p:bgPr>
    </p:bg>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rtl="0">
              <a:spcBef>
                <a:spcPts val="0"/>
              </a:spcBef>
              <a:spcAft>
                <a:spcPts val="0"/>
              </a:spcAft>
              <a:buClr>
                <a:srgbClr val="999999"/>
              </a:buClr>
              <a:buSzPts val="3600"/>
              <a:buNone/>
              <a:defRPr sz="3600">
                <a:solidFill>
                  <a:srgbClr val="999999"/>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5" name="Google Shape;35;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36" name="Google Shape;36;p7"/>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37"/>
        <p:cNvGrpSpPr/>
        <p:nvPr/>
      </p:nvGrpSpPr>
      <p:grpSpPr>
        <a:xfrm>
          <a:off x="0" y="0"/>
          <a:ext cx="0" cy="0"/>
          <a:chOff x="0" y="0"/>
          <a:chExt cx="0" cy="0"/>
        </a:xfrm>
      </p:grpSpPr>
      <p:sp>
        <p:nvSpPr>
          <p:cNvPr id="38" name="Google Shape;38;p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9" name="Google Shape;39;p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41" name="Google Shape;41;p8"/>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1">
  <p:cSld name="TITLE_AND_BODY_1">
    <p:bg>
      <p:bgPr>
        <a:solidFill>
          <a:srgbClr val="000000"/>
        </a:solidFill>
        <a:effectLst/>
      </p:bgPr>
    </p:bg>
    <p:spTree>
      <p:nvGrpSpPr>
        <p:cNvPr id="1" name="Shape 42"/>
        <p:cNvGrpSpPr/>
        <p:nvPr/>
      </p:nvGrpSpPr>
      <p:grpSpPr>
        <a:xfrm>
          <a:off x="0" y="0"/>
          <a:ext cx="0" cy="0"/>
          <a:chOff x="0" y="0"/>
          <a:chExt cx="0" cy="0"/>
        </a:xfrm>
      </p:grpSpPr>
      <p:sp>
        <p:nvSpPr>
          <p:cNvPr id="43" name="Google Shape;43;p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Clr>
                <a:srgbClr val="999999"/>
              </a:buClr>
              <a:buSzPts val="2800"/>
              <a:buNone/>
              <a:defRPr>
                <a:solidFill>
                  <a:srgbClr val="999999"/>
                </a:solidFill>
              </a:defRPr>
            </a:lvl1pPr>
            <a:lvl2pPr lvl="1" rtl="0">
              <a:spcBef>
                <a:spcPts val="0"/>
              </a:spcBef>
              <a:spcAft>
                <a:spcPts val="0"/>
              </a:spcAft>
              <a:buClr>
                <a:srgbClr val="999999"/>
              </a:buClr>
              <a:buSzPts val="2800"/>
              <a:buNone/>
              <a:defRPr>
                <a:solidFill>
                  <a:srgbClr val="999999"/>
                </a:solidFill>
              </a:defRPr>
            </a:lvl2pPr>
            <a:lvl3pPr lvl="2" rtl="0">
              <a:spcBef>
                <a:spcPts val="0"/>
              </a:spcBef>
              <a:spcAft>
                <a:spcPts val="0"/>
              </a:spcAft>
              <a:buClr>
                <a:srgbClr val="999999"/>
              </a:buClr>
              <a:buSzPts val="2800"/>
              <a:buNone/>
              <a:defRPr>
                <a:solidFill>
                  <a:srgbClr val="999999"/>
                </a:solidFill>
              </a:defRPr>
            </a:lvl3pPr>
            <a:lvl4pPr lvl="3" rtl="0">
              <a:spcBef>
                <a:spcPts val="0"/>
              </a:spcBef>
              <a:spcAft>
                <a:spcPts val="0"/>
              </a:spcAft>
              <a:buClr>
                <a:srgbClr val="999999"/>
              </a:buClr>
              <a:buSzPts val="2800"/>
              <a:buNone/>
              <a:defRPr>
                <a:solidFill>
                  <a:srgbClr val="999999"/>
                </a:solidFill>
              </a:defRPr>
            </a:lvl4pPr>
            <a:lvl5pPr lvl="4" rtl="0">
              <a:spcBef>
                <a:spcPts val="0"/>
              </a:spcBef>
              <a:spcAft>
                <a:spcPts val="0"/>
              </a:spcAft>
              <a:buClr>
                <a:srgbClr val="999999"/>
              </a:buClr>
              <a:buSzPts val="2800"/>
              <a:buNone/>
              <a:defRPr>
                <a:solidFill>
                  <a:srgbClr val="999999"/>
                </a:solidFill>
              </a:defRPr>
            </a:lvl5pPr>
            <a:lvl6pPr lvl="5" rtl="0">
              <a:spcBef>
                <a:spcPts val="0"/>
              </a:spcBef>
              <a:spcAft>
                <a:spcPts val="0"/>
              </a:spcAft>
              <a:buClr>
                <a:srgbClr val="999999"/>
              </a:buClr>
              <a:buSzPts val="2800"/>
              <a:buNone/>
              <a:defRPr>
                <a:solidFill>
                  <a:srgbClr val="999999"/>
                </a:solidFill>
              </a:defRPr>
            </a:lvl6pPr>
            <a:lvl7pPr lvl="6" rtl="0">
              <a:spcBef>
                <a:spcPts val="0"/>
              </a:spcBef>
              <a:spcAft>
                <a:spcPts val="0"/>
              </a:spcAft>
              <a:buClr>
                <a:srgbClr val="999999"/>
              </a:buClr>
              <a:buSzPts val="2800"/>
              <a:buNone/>
              <a:defRPr>
                <a:solidFill>
                  <a:srgbClr val="999999"/>
                </a:solidFill>
              </a:defRPr>
            </a:lvl7pPr>
            <a:lvl8pPr lvl="7" rtl="0">
              <a:spcBef>
                <a:spcPts val="0"/>
              </a:spcBef>
              <a:spcAft>
                <a:spcPts val="0"/>
              </a:spcAft>
              <a:buClr>
                <a:srgbClr val="999999"/>
              </a:buClr>
              <a:buSzPts val="2800"/>
              <a:buNone/>
              <a:defRPr>
                <a:solidFill>
                  <a:srgbClr val="999999"/>
                </a:solidFill>
              </a:defRPr>
            </a:lvl8pPr>
            <a:lvl9pPr lvl="8" rtl="0">
              <a:spcBef>
                <a:spcPts val="0"/>
              </a:spcBef>
              <a:spcAft>
                <a:spcPts val="0"/>
              </a:spcAft>
              <a:buClr>
                <a:srgbClr val="999999"/>
              </a:buClr>
              <a:buSzPts val="2800"/>
              <a:buNone/>
              <a:defRPr>
                <a:solidFill>
                  <a:srgbClr val="999999"/>
                </a:solidFill>
              </a:defRPr>
            </a:lvl9pPr>
          </a:lstStyle>
          <a:p>
            <a:endParaRPr/>
          </a:p>
        </p:txBody>
      </p:sp>
      <p:sp>
        <p:nvSpPr>
          <p:cNvPr id="44" name="Google Shape;44;p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Clr>
                <a:srgbClr val="999999"/>
              </a:buClr>
              <a:buSzPts val="1800"/>
              <a:buChar char="●"/>
              <a:defRPr>
                <a:solidFill>
                  <a:srgbClr val="999999"/>
                </a:solidFill>
              </a:defRPr>
            </a:lvl1pPr>
            <a:lvl2pPr marL="914400" lvl="1" indent="-317500" rtl="0">
              <a:spcBef>
                <a:spcPts val="0"/>
              </a:spcBef>
              <a:spcAft>
                <a:spcPts val="0"/>
              </a:spcAft>
              <a:buClr>
                <a:srgbClr val="999999"/>
              </a:buClr>
              <a:buSzPts val="1400"/>
              <a:buChar char="○"/>
              <a:defRPr>
                <a:solidFill>
                  <a:srgbClr val="999999"/>
                </a:solidFill>
              </a:defRPr>
            </a:lvl2pPr>
            <a:lvl3pPr marL="1371600" lvl="2" indent="-317500" rtl="0">
              <a:spcBef>
                <a:spcPts val="0"/>
              </a:spcBef>
              <a:spcAft>
                <a:spcPts val="0"/>
              </a:spcAft>
              <a:buClr>
                <a:srgbClr val="999999"/>
              </a:buClr>
              <a:buSzPts val="1400"/>
              <a:buChar char="■"/>
              <a:defRPr>
                <a:solidFill>
                  <a:srgbClr val="999999"/>
                </a:solidFill>
              </a:defRPr>
            </a:lvl3pPr>
            <a:lvl4pPr marL="1828800" lvl="3" indent="-317500" rtl="0">
              <a:spcBef>
                <a:spcPts val="0"/>
              </a:spcBef>
              <a:spcAft>
                <a:spcPts val="0"/>
              </a:spcAft>
              <a:buClr>
                <a:srgbClr val="999999"/>
              </a:buClr>
              <a:buSzPts val="1400"/>
              <a:buChar char="●"/>
              <a:defRPr>
                <a:solidFill>
                  <a:srgbClr val="999999"/>
                </a:solidFill>
              </a:defRPr>
            </a:lvl4pPr>
            <a:lvl5pPr marL="2286000" lvl="4" indent="-317500" rtl="0">
              <a:spcBef>
                <a:spcPts val="0"/>
              </a:spcBef>
              <a:spcAft>
                <a:spcPts val="0"/>
              </a:spcAft>
              <a:buClr>
                <a:srgbClr val="999999"/>
              </a:buClr>
              <a:buSzPts val="1400"/>
              <a:buChar char="○"/>
              <a:defRPr>
                <a:solidFill>
                  <a:srgbClr val="999999"/>
                </a:solidFill>
              </a:defRPr>
            </a:lvl5pPr>
            <a:lvl6pPr marL="2743200" lvl="5" indent="-317500" rtl="0">
              <a:spcBef>
                <a:spcPts val="0"/>
              </a:spcBef>
              <a:spcAft>
                <a:spcPts val="0"/>
              </a:spcAft>
              <a:buClr>
                <a:srgbClr val="999999"/>
              </a:buClr>
              <a:buSzPts val="1400"/>
              <a:buChar char="■"/>
              <a:defRPr>
                <a:solidFill>
                  <a:srgbClr val="999999"/>
                </a:solidFill>
              </a:defRPr>
            </a:lvl6pPr>
            <a:lvl7pPr marL="3200400" lvl="6" indent="-317500" rtl="0">
              <a:spcBef>
                <a:spcPts val="0"/>
              </a:spcBef>
              <a:spcAft>
                <a:spcPts val="0"/>
              </a:spcAft>
              <a:buClr>
                <a:srgbClr val="999999"/>
              </a:buClr>
              <a:buSzPts val="1400"/>
              <a:buChar char="●"/>
              <a:defRPr>
                <a:solidFill>
                  <a:srgbClr val="999999"/>
                </a:solidFill>
              </a:defRPr>
            </a:lvl7pPr>
            <a:lvl8pPr marL="3657600" lvl="7" indent="-317500" rtl="0">
              <a:spcBef>
                <a:spcPts val="0"/>
              </a:spcBef>
              <a:spcAft>
                <a:spcPts val="0"/>
              </a:spcAft>
              <a:buClr>
                <a:srgbClr val="999999"/>
              </a:buClr>
              <a:buSzPts val="1400"/>
              <a:buChar char="○"/>
              <a:defRPr>
                <a:solidFill>
                  <a:srgbClr val="999999"/>
                </a:solidFill>
              </a:defRPr>
            </a:lvl8pPr>
            <a:lvl9pPr marL="4114800" lvl="8" indent="-317500" rtl="0">
              <a:spcBef>
                <a:spcPts val="0"/>
              </a:spcBef>
              <a:spcAft>
                <a:spcPts val="0"/>
              </a:spcAft>
              <a:buClr>
                <a:srgbClr val="999999"/>
              </a:buClr>
              <a:buSzPts val="1400"/>
              <a:buChar char="■"/>
              <a:defRPr>
                <a:solidFill>
                  <a:srgbClr val="999999"/>
                </a:solidFill>
              </a:defRPr>
            </a:lvl9pPr>
          </a:lstStyle>
          <a:p>
            <a:endParaRPr/>
          </a:p>
        </p:txBody>
      </p:sp>
      <p:sp>
        <p:nvSpPr>
          <p:cNvPr id="45" name="Google Shape;45;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46" name="Google Shape;46;p9"/>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7"/>
        <p:cNvGrpSpPr/>
        <p:nvPr/>
      </p:nvGrpSpPr>
      <p:grpSpPr>
        <a:xfrm>
          <a:off x="0" y="0"/>
          <a:ext cx="0" cy="0"/>
          <a:chOff x="0" y="0"/>
          <a:chExt cx="0" cy="0"/>
        </a:xfrm>
      </p:grpSpPr>
      <p:sp>
        <p:nvSpPr>
          <p:cNvPr id="48" name="Google Shape;48;p1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49" name="Google Shape;49;p10"/>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50" name="Google Shape;50;p10"/>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52" name="Google Shape;52;p10"/>
          <p:cNvPicPr preferRelativeResize="0"/>
          <p:nvPr/>
        </p:nvPicPr>
        <p:blipFill>
          <a:blip r:embed="rId2">
            <a:alphaModFix/>
          </a:blip>
          <a:stretch>
            <a:fillRect/>
          </a:stretch>
        </p:blipFill>
        <p:spPr>
          <a:xfrm>
            <a:off x="5966875" y="4663217"/>
            <a:ext cx="2782648" cy="3936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rtl="0">
              <a:spcBef>
                <a:spcPts val="0"/>
              </a:spcBef>
              <a:spcAft>
                <a:spcPts val="0"/>
              </a:spcAft>
              <a:buSzPts val="2800"/>
              <a:buFont typeface="Georgia"/>
              <a:buNone/>
              <a:defRPr sz="2800">
                <a:latin typeface="Georgia"/>
                <a:ea typeface="Georgia"/>
                <a:cs typeface="Georgia"/>
                <a:sym typeface="Georgia"/>
              </a:defRPr>
            </a:lvl1pPr>
            <a:lvl2pPr lvl="1" rtl="0">
              <a:spcBef>
                <a:spcPts val="0"/>
              </a:spcBef>
              <a:spcAft>
                <a:spcPts val="0"/>
              </a:spcAft>
              <a:buSzPts val="2800"/>
              <a:buFont typeface="Georgia"/>
              <a:buNone/>
              <a:defRPr sz="2800">
                <a:latin typeface="Georgia"/>
                <a:ea typeface="Georgia"/>
                <a:cs typeface="Georgia"/>
                <a:sym typeface="Georgia"/>
              </a:defRPr>
            </a:lvl2pPr>
            <a:lvl3pPr lvl="2" rtl="0">
              <a:spcBef>
                <a:spcPts val="0"/>
              </a:spcBef>
              <a:spcAft>
                <a:spcPts val="0"/>
              </a:spcAft>
              <a:buSzPts val="2800"/>
              <a:buFont typeface="Georgia"/>
              <a:buNone/>
              <a:defRPr sz="2800">
                <a:latin typeface="Georgia"/>
                <a:ea typeface="Georgia"/>
                <a:cs typeface="Georgia"/>
                <a:sym typeface="Georgia"/>
              </a:defRPr>
            </a:lvl3pPr>
            <a:lvl4pPr lvl="3" rtl="0">
              <a:spcBef>
                <a:spcPts val="0"/>
              </a:spcBef>
              <a:spcAft>
                <a:spcPts val="0"/>
              </a:spcAft>
              <a:buSzPts val="2800"/>
              <a:buFont typeface="Georgia"/>
              <a:buNone/>
              <a:defRPr sz="2800">
                <a:latin typeface="Georgia"/>
                <a:ea typeface="Georgia"/>
                <a:cs typeface="Georgia"/>
                <a:sym typeface="Georgia"/>
              </a:defRPr>
            </a:lvl4pPr>
            <a:lvl5pPr lvl="4" rtl="0">
              <a:spcBef>
                <a:spcPts val="0"/>
              </a:spcBef>
              <a:spcAft>
                <a:spcPts val="0"/>
              </a:spcAft>
              <a:buSzPts val="2800"/>
              <a:buFont typeface="Georgia"/>
              <a:buNone/>
              <a:defRPr sz="2800">
                <a:latin typeface="Georgia"/>
                <a:ea typeface="Georgia"/>
                <a:cs typeface="Georgia"/>
                <a:sym typeface="Georgia"/>
              </a:defRPr>
            </a:lvl5pPr>
            <a:lvl6pPr lvl="5" rtl="0">
              <a:spcBef>
                <a:spcPts val="0"/>
              </a:spcBef>
              <a:spcAft>
                <a:spcPts val="0"/>
              </a:spcAft>
              <a:buSzPts val="2800"/>
              <a:buFont typeface="Georgia"/>
              <a:buNone/>
              <a:defRPr sz="2800">
                <a:latin typeface="Georgia"/>
                <a:ea typeface="Georgia"/>
                <a:cs typeface="Georgia"/>
                <a:sym typeface="Georgia"/>
              </a:defRPr>
            </a:lvl6pPr>
            <a:lvl7pPr lvl="6" rtl="0">
              <a:spcBef>
                <a:spcPts val="0"/>
              </a:spcBef>
              <a:spcAft>
                <a:spcPts val="0"/>
              </a:spcAft>
              <a:buSzPts val="2800"/>
              <a:buFont typeface="Georgia"/>
              <a:buNone/>
              <a:defRPr sz="2800">
                <a:latin typeface="Georgia"/>
                <a:ea typeface="Georgia"/>
                <a:cs typeface="Georgia"/>
                <a:sym typeface="Georgia"/>
              </a:defRPr>
            </a:lvl7pPr>
            <a:lvl8pPr lvl="7" rtl="0">
              <a:spcBef>
                <a:spcPts val="0"/>
              </a:spcBef>
              <a:spcAft>
                <a:spcPts val="0"/>
              </a:spcAft>
              <a:buSzPts val="2800"/>
              <a:buFont typeface="Georgia"/>
              <a:buNone/>
              <a:defRPr sz="2800">
                <a:latin typeface="Georgia"/>
                <a:ea typeface="Georgia"/>
                <a:cs typeface="Georgia"/>
                <a:sym typeface="Georgia"/>
              </a:defRPr>
            </a:lvl8pPr>
            <a:lvl9pPr lvl="8" rtl="0">
              <a:spcBef>
                <a:spcPts val="0"/>
              </a:spcBef>
              <a:spcAft>
                <a:spcPts val="0"/>
              </a:spcAft>
              <a:buSzPts val="2800"/>
              <a:buFont typeface="Georgia"/>
              <a:buNone/>
              <a:defRPr sz="2800">
                <a:latin typeface="Georgia"/>
                <a:ea typeface="Georgia"/>
                <a:cs typeface="Georgia"/>
                <a:sym typeface="Georgi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rtl="0">
              <a:lnSpc>
                <a:spcPct val="100000"/>
              </a:lnSpc>
              <a:spcBef>
                <a:spcPts val="0"/>
              </a:spcBef>
              <a:spcAft>
                <a:spcPts val="0"/>
              </a:spcAft>
              <a:buSzPts val="1800"/>
              <a:buFont typeface="Georgia"/>
              <a:buChar char="●"/>
              <a:defRPr sz="1800">
                <a:latin typeface="Georgia"/>
                <a:ea typeface="Georgia"/>
                <a:cs typeface="Georgia"/>
                <a:sym typeface="Georgia"/>
              </a:defRPr>
            </a:lvl1pPr>
            <a:lvl2pPr marL="914400" lvl="1" indent="-317500" rtl="0">
              <a:lnSpc>
                <a:spcPct val="100000"/>
              </a:lnSpc>
              <a:spcBef>
                <a:spcPts val="0"/>
              </a:spcBef>
              <a:spcAft>
                <a:spcPts val="0"/>
              </a:spcAft>
              <a:buSzPts val="1400"/>
              <a:buFont typeface="Georgia"/>
              <a:buChar char="○"/>
              <a:defRPr>
                <a:latin typeface="Georgia"/>
                <a:ea typeface="Georgia"/>
                <a:cs typeface="Georgia"/>
                <a:sym typeface="Georgia"/>
              </a:defRPr>
            </a:lvl2pPr>
            <a:lvl3pPr marL="1371600" lvl="2" indent="-317500" rtl="0">
              <a:lnSpc>
                <a:spcPct val="100000"/>
              </a:lnSpc>
              <a:spcBef>
                <a:spcPts val="0"/>
              </a:spcBef>
              <a:spcAft>
                <a:spcPts val="0"/>
              </a:spcAft>
              <a:buSzPts val="1400"/>
              <a:buFont typeface="Georgia"/>
              <a:buChar char="■"/>
              <a:defRPr>
                <a:latin typeface="Georgia"/>
                <a:ea typeface="Georgia"/>
                <a:cs typeface="Georgia"/>
                <a:sym typeface="Georgia"/>
              </a:defRPr>
            </a:lvl3pPr>
            <a:lvl4pPr marL="1828800" lvl="3" indent="-317500" rtl="0">
              <a:lnSpc>
                <a:spcPct val="100000"/>
              </a:lnSpc>
              <a:spcBef>
                <a:spcPts val="0"/>
              </a:spcBef>
              <a:spcAft>
                <a:spcPts val="0"/>
              </a:spcAft>
              <a:buSzPts val="1400"/>
              <a:buFont typeface="Georgia"/>
              <a:buChar char="●"/>
              <a:defRPr>
                <a:latin typeface="Georgia"/>
                <a:ea typeface="Georgia"/>
                <a:cs typeface="Georgia"/>
                <a:sym typeface="Georgia"/>
              </a:defRPr>
            </a:lvl4pPr>
            <a:lvl5pPr marL="2286000" lvl="4" indent="-317500" rtl="0">
              <a:lnSpc>
                <a:spcPct val="100000"/>
              </a:lnSpc>
              <a:spcBef>
                <a:spcPts val="0"/>
              </a:spcBef>
              <a:spcAft>
                <a:spcPts val="0"/>
              </a:spcAft>
              <a:buSzPts val="1400"/>
              <a:buFont typeface="Georgia"/>
              <a:buChar char="○"/>
              <a:defRPr>
                <a:latin typeface="Georgia"/>
                <a:ea typeface="Georgia"/>
                <a:cs typeface="Georgia"/>
                <a:sym typeface="Georgia"/>
              </a:defRPr>
            </a:lvl5pPr>
            <a:lvl6pPr marL="2743200" lvl="5" indent="-317500" rtl="0">
              <a:lnSpc>
                <a:spcPct val="100000"/>
              </a:lnSpc>
              <a:spcBef>
                <a:spcPts val="0"/>
              </a:spcBef>
              <a:spcAft>
                <a:spcPts val="0"/>
              </a:spcAft>
              <a:buSzPts val="1400"/>
              <a:buFont typeface="Georgia"/>
              <a:buChar char="■"/>
              <a:defRPr>
                <a:latin typeface="Georgia"/>
                <a:ea typeface="Georgia"/>
                <a:cs typeface="Georgia"/>
                <a:sym typeface="Georgia"/>
              </a:defRPr>
            </a:lvl6pPr>
            <a:lvl7pPr marL="3200400" lvl="6" indent="-317500" rtl="0">
              <a:lnSpc>
                <a:spcPct val="100000"/>
              </a:lnSpc>
              <a:spcBef>
                <a:spcPts val="0"/>
              </a:spcBef>
              <a:spcAft>
                <a:spcPts val="0"/>
              </a:spcAft>
              <a:buSzPts val="1400"/>
              <a:buFont typeface="Georgia"/>
              <a:buChar char="●"/>
              <a:defRPr>
                <a:latin typeface="Georgia"/>
                <a:ea typeface="Georgia"/>
                <a:cs typeface="Georgia"/>
                <a:sym typeface="Georgia"/>
              </a:defRPr>
            </a:lvl7pPr>
            <a:lvl8pPr marL="3657600" lvl="7" indent="-317500" rtl="0">
              <a:lnSpc>
                <a:spcPct val="100000"/>
              </a:lnSpc>
              <a:spcBef>
                <a:spcPts val="0"/>
              </a:spcBef>
              <a:spcAft>
                <a:spcPts val="0"/>
              </a:spcAft>
              <a:buSzPts val="1400"/>
              <a:buFont typeface="Georgia"/>
              <a:buChar char="○"/>
              <a:defRPr>
                <a:latin typeface="Georgia"/>
                <a:ea typeface="Georgia"/>
                <a:cs typeface="Georgia"/>
                <a:sym typeface="Georgia"/>
              </a:defRPr>
            </a:lvl8pPr>
            <a:lvl9pPr marL="4114800" lvl="8" indent="-317500" rtl="0">
              <a:lnSpc>
                <a:spcPct val="100000"/>
              </a:lnSpc>
              <a:spcBef>
                <a:spcPts val="0"/>
              </a:spcBef>
              <a:spcAft>
                <a:spcPts val="0"/>
              </a:spcAft>
              <a:buSzPts val="1400"/>
              <a:buFont typeface="Georgia"/>
              <a:buChar char="■"/>
              <a:defRPr>
                <a:latin typeface="Georgia"/>
                <a:ea typeface="Georgia"/>
                <a:cs typeface="Georgia"/>
                <a:sym typeface="Georgi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4" name="Title 3">
            <a:extLst>
              <a:ext uri="{FF2B5EF4-FFF2-40B4-BE49-F238E27FC236}">
                <a16:creationId xmlns:a16="http://schemas.microsoft.com/office/drawing/2014/main" id="{C879C5BA-83AD-972E-0A9E-273B0660AC65}"/>
              </a:ext>
            </a:extLst>
          </p:cNvPr>
          <p:cNvSpPr>
            <a:spLocks noGrp="1"/>
          </p:cNvSpPr>
          <p:nvPr>
            <p:ph type="ctrTitle"/>
          </p:nvPr>
        </p:nvSpPr>
        <p:spPr/>
        <p:txBody>
          <a:bodyPr/>
          <a:lstStyle/>
          <a:p>
            <a:r>
              <a:rPr lang="en-US" dirty="0"/>
              <a:t>Plan for Interim Election</a:t>
            </a:r>
            <a:br>
              <a:rPr lang="en-US" dirty="0"/>
            </a:br>
            <a:r>
              <a:rPr lang="en-US" dirty="0"/>
              <a:t>July 2024</a:t>
            </a:r>
          </a:p>
        </p:txBody>
      </p:sp>
      <p:sp>
        <p:nvSpPr>
          <p:cNvPr id="5" name="Subtitle 4">
            <a:extLst>
              <a:ext uri="{FF2B5EF4-FFF2-40B4-BE49-F238E27FC236}">
                <a16:creationId xmlns:a16="http://schemas.microsoft.com/office/drawing/2014/main" id="{2607FDD7-87C7-1A18-9915-D33BB066AC64}"/>
              </a:ext>
            </a:extLst>
          </p:cNvPr>
          <p:cNvSpPr>
            <a:spLocks noGrp="1"/>
          </p:cNvSpPr>
          <p:nvPr>
            <p:ph type="subTitle" idx="1"/>
          </p:nvPr>
        </p:nvSpPr>
        <p:spPr/>
        <p:txBody>
          <a:bodyPr/>
          <a:lstStyle/>
          <a:p>
            <a:r>
              <a:rPr lang="en-US" dirty="0"/>
              <a:t>Bo  </a:t>
            </a:r>
            <a:r>
              <a:rPr lang="en-US" dirty="0" err="1"/>
              <a:t>Wernick</a:t>
            </a:r>
            <a:r>
              <a:rPr lang="en-US" dirty="0"/>
              <a:t>, Secretary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DC1C0CF-600A-C317-4778-2CF1E4AD319E}"/>
              </a:ext>
            </a:extLst>
          </p:cNvPr>
          <p:cNvSpPr>
            <a:spLocks noGrp="1"/>
          </p:cNvSpPr>
          <p:nvPr>
            <p:ph type="title"/>
          </p:nvPr>
        </p:nvSpPr>
        <p:spPr/>
        <p:txBody>
          <a:bodyPr/>
          <a:lstStyle/>
          <a:p>
            <a:r>
              <a:rPr lang="en-US" dirty="0"/>
              <a:t>Interim Election Approved by the Board</a:t>
            </a:r>
          </a:p>
        </p:txBody>
      </p:sp>
      <p:sp>
        <p:nvSpPr>
          <p:cNvPr id="5" name="Text Placeholder 4">
            <a:extLst>
              <a:ext uri="{FF2B5EF4-FFF2-40B4-BE49-F238E27FC236}">
                <a16:creationId xmlns:a16="http://schemas.microsoft.com/office/drawing/2014/main" id="{B7503CA1-1381-DDA6-1067-C44A28DEBBA7}"/>
              </a:ext>
            </a:extLst>
          </p:cNvPr>
          <p:cNvSpPr>
            <a:spLocks noGrp="1"/>
          </p:cNvSpPr>
          <p:nvPr>
            <p:ph type="body" idx="1"/>
          </p:nvPr>
        </p:nvSpPr>
        <p:spPr/>
        <p:txBody>
          <a:bodyPr/>
          <a:lstStyle/>
          <a:p>
            <a:r>
              <a:rPr lang="en-US" sz="1600" dirty="0"/>
              <a:t>The Board authorized the Secretary to proceed with an election to fulfill the remainder of the term of Jessee Maloney</a:t>
            </a:r>
          </a:p>
          <a:p>
            <a:r>
              <a:rPr lang="en-US" sz="1600" dirty="0"/>
              <a:t>07/31/2024 Meeting of the Board of Directors</a:t>
            </a:r>
            <a:br>
              <a:rPr lang="en-US" sz="1600" dirty="0"/>
            </a:br>
            <a:r>
              <a:rPr lang="en-US" sz="1600" dirty="0"/>
              <a:t>CA2: Open Board Position (Scott Silvers)</a:t>
            </a:r>
          </a:p>
          <a:p>
            <a:pPr lvl="1"/>
            <a:r>
              <a:rPr lang="en-US" sz="1200" b="1" i="0" dirty="0">
                <a:solidFill>
                  <a:srgbClr val="1D1C1D"/>
                </a:solidFill>
                <a:effectLst/>
                <a:highlight>
                  <a:srgbClr val="FFFFFF"/>
                </a:highlight>
                <a:latin typeface="Georgia" panose="02040502050405020303" pitchFamily="18" charset="0"/>
              </a:rPr>
              <a:t>Issue:  </a:t>
            </a:r>
            <a:r>
              <a:rPr lang="en-US" sz="1200" b="0" i="0" dirty="0">
                <a:solidFill>
                  <a:srgbClr val="1D1C1D"/>
                </a:solidFill>
                <a:effectLst/>
                <a:highlight>
                  <a:srgbClr val="FFFFFF"/>
                </a:highlight>
                <a:latin typeface="Georgia" panose="02040502050405020303" pitchFamily="18" charset="0"/>
              </a:rPr>
              <a:t>One of our Directors, Jessee Maloney, has resigned her position.  The Board can either:  a) move to hold a special election and fill the seat through the remainder of Jessee Maloney's term (June 2025) or b) move to have 6 director seats until the next Annual Meeting of the Membership and use that election to return to 7 directors.  For a special election to take place, notice to Membership is required, and a quorum must be reached for the election to take place.</a:t>
            </a:r>
          </a:p>
          <a:p>
            <a:pPr lvl="1"/>
            <a:r>
              <a:rPr lang="en-US" sz="1200" b="1" i="0" dirty="0">
                <a:solidFill>
                  <a:srgbClr val="1D1C1D"/>
                </a:solidFill>
                <a:effectLst/>
                <a:highlight>
                  <a:srgbClr val="FFFFFF"/>
                </a:highlight>
                <a:latin typeface="Georgia" panose="02040502050405020303" pitchFamily="18" charset="0"/>
              </a:rPr>
              <a:t>Solution:  </a:t>
            </a:r>
            <a:r>
              <a:rPr lang="en-US" sz="1200" b="0" i="0" dirty="0">
                <a:solidFill>
                  <a:srgbClr val="1D1C1D"/>
                </a:solidFill>
                <a:effectLst/>
                <a:highlight>
                  <a:srgbClr val="FFFFFF"/>
                </a:highlight>
                <a:latin typeface="Georgia" panose="02040502050405020303" pitchFamily="18" charset="0"/>
              </a:rPr>
              <a:t>Leverage the voting tools and processes from the 2024 election (as administered by the Secretary) to solicit candidates and provided at least one candidate submits the nomination form, proceed with election.</a:t>
            </a:r>
          </a:p>
          <a:p>
            <a:pPr lvl="1"/>
            <a:r>
              <a:rPr lang="en-US" sz="1200" b="1" i="0" dirty="0">
                <a:solidFill>
                  <a:srgbClr val="1D1C1D"/>
                </a:solidFill>
                <a:effectLst/>
                <a:highlight>
                  <a:srgbClr val="FFFFFF"/>
                </a:highlight>
                <a:latin typeface="Georgia" panose="02040502050405020303" pitchFamily="18" charset="0"/>
              </a:rPr>
              <a:t>Motion:  </a:t>
            </a:r>
            <a:r>
              <a:rPr lang="en-US" sz="1200" b="0" i="0" dirty="0">
                <a:solidFill>
                  <a:srgbClr val="1D1C1D"/>
                </a:solidFill>
                <a:effectLst/>
                <a:highlight>
                  <a:srgbClr val="FFFFFF"/>
                </a:highlight>
                <a:latin typeface="Georgia" panose="02040502050405020303" pitchFamily="18" charset="0"/>
              </a:rPr>
              <a:t>Move to direct the Secretary to manage an election for the recently vacated seat in accordance with Makersmiths Bylaws, including communications with the Membership and setting dates for nominations and voting.</a:t>
            </a:r>
            <a:endParaRPr lang="en-US" sz="1050" dirty="0">
              <a:latin typeface="Georgia" panose="02040502050405020303" pitchFamily="18" charset="0"/>
            </a:endParaRPr>
          </a:p>
        </p:txBody>
      </p:sp>
    </p:spTree>
    <p:extLst>
      <p:ext uri="{BB962C8B-B14F-4D97-AF65-F5344CB8AC3E}">
        <p14:creationId xmlns:p14="http://schemas.microsoft.com/office/powerpoint/2010/main" val="40927638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4F89EE2C-9500-2E24-5BEF-BC2618E869EF}"/>
              </a:ext>
            </a:extLst>
          </p:cNvPr>
          <p:cNvGraphicFramePr/>
          <p:nvPr>
            <p:extLst>
              <p:ext uri="{D42A27DB-BD31-4B8C-83A1-F6EECF244321}">
                <p14:modId xmlns:p14="http://schemas.microsoft.com/office/powerpoint/2010/main" val="2792176054"/>
              </p:ext>
            </p:extLst>
          </p:nvPr>
        </p:nvGraphicFramePr>
        <p:xfrm>
          <a:off x="311699" y="-65308"/>
          <a:ext cx="8619650" cy="53775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Title 1">
            <a:extLst>
              <a:ext uri="{FF2B5EF4-FFF2-40B4-BE49-F238E27FC236}">
                <a16:creationId xmlns:a16="http://schemas.microsoft.com/office/drawing/2014/main" id="{6252538F-321F-2276-31CF-CE693507B3C1}"/>
              </a:ext>
            </a:extLst>
          </p:cNvPr>
          <p:cNvSpPr>
            <a:spLocks noGrp="1"/>
          </p:cNvSpPr>
          <p:nvPr>
            <p:ph type="title"/>
          </p:nvPr>
        </p:nvSpPr>
        <p:spPr/>
        <p:txBody>
          <a:bodyPr/>
          <a:lstStyle/>
          <a:p>
            <a:r>
              <a:rPr lang="en-US" dirty="0"/>
              <a:t>Planned Timeline</a:t>
            </a:r>
          </a:p>
        </p:txBody>
      </p:sp>
      <p:sp>
        <p:nvSpPr>
          <p:cNvPr id="5" name="TextBox 4">
            <a:extLst>
              <a:ext uri="{FF2B5EF4-FFF2-40B4-BE49-F238E27FC236}">
                <a16:creationId xmlns:a16="http://schemas.microsoft.com/office/drawing/2014/main" id="{79BB8EC9-7FFF-7661-EBEE-BB3536984416}"/>
              </a:ext>
            </a:extLst>
          </p:cNvPr>
          <p:cNvSpPr txBox="1"/>
          <p:nvPr/>
        </p:nvSpPr>
        <p:spPr>
          <a:xfrm>
            <a:off x="522870" y="2469574"/>
            <a:ext cx="880369" cy="307777"/>
          </a:xfrm>
          <a:prstGeom prst="rect">
            <a:avLst/>
          </a:prstGeom>
          <a:noFill/>
        </p:spPr>
        <p:txBody>
          <a:bodyPr wrap="none" rtlCol="0">
            <a:spAutoFit/>
          </a:bodyPr>
          <a:lstStyle/>
          <a:p>
            <a:r>
              <a:rPr lang="en-US" b="1" dirty="0">
                <a:solidFill>
                  <a:srgbClr val="FF0000"/>
                </a:solidFill>
                <a:effectLst>
                  <a:outerShdw blurRad="38100" dist="38100" dir="2700000" algn="tl">
                    <a:srgbClr val="000000">
                      <a:alpha val="43137"/>
                    </a:srgbClr>
                  </a:outerShdw>
                </a:effectLst>
              </a:rPr>
              <a:t>8/7/2024</a:t>
            </a:r>
          </a:p>
        </p:txBody>
      </p:sp>
      <p:sp>
        <p:nvSpPr>
          <p:cNvPr id="6" name="TextBox 5">
            <a:extLst>
              <a:ext uri="{FF2B5EF4-FFF2-40B4-BE49-F238E27FC236}">
                <a16:creationId xmlns:a16="http://schemas.microsoft.com/office/drawing/2014/main" id="{B1D0B45C-7B91-AC56-0B3C-C594C051CC8C}"/>
              </a:ext>
            </a:extLst>
          </p:cNvPr>
          <p:cNvSpPr txBox="1"/>
          <p:nvPr/>
        </p:nvSpPr>
        <p:spPr>
          <a:xfrm>
            <a:off x="2235556" y="2031749"/>
            <a:ext cx="979755" cy="307777"/>
          </a:xfrm>
          <a:prstGeom prst="rect">
            <a:avLst/>
          </a:prstGeom>
          <a:noFill/>
        </p:spPr>
        <p:txBody>
          <a:bodyPr wrap="none" rtlCol="0">
            <a:spAutoFit/>
          </a:bodyPr>
          <a:lstStyle>
            <a:defPPr marR="0" lvl="0" algn="l" rtl="0">
              <a:lnSpc>
                <a:spcPct val="100000"/>
              </a:lnSpc>
              <a:spcBef>
                <a:spcPts val="0"/>
              </a:spcBef>
              <a:spcAft>
                <a:spcPts val="0"/>
              </a:spcAft>
            </a:defPPr>
            <a:lvl1pPr>
              <a:defRPr b="1">
                <a:solidFill>
                  <a:srgbClr val="FF0000"/>
                </a:solidFill>
                <a:effectLst>
                  <a:outerShdw blurRad="38100" dist="38100" dir="2700000" algn="tl">
                    <a:srgbClr val="000000">
                      <a:alpha val="43137"/>
                    </a:srgbClr>
                  </a:outerShdw>
                </a:effectLst>
              </a:defRPr>
            </a:lvl1pPr>
          </a:lstStyle>
          <a:p>
            <a:r>
              <a:rPr lang="en-US" dirty="0"/>
              <a:t>8/</a:t>
            </a:r>
            <a:r>
              <a:rPr lang="en-US" dirty="0">
                <a:highlight>
                  <a:srgbClr val="FFFF00"/>
                </a:highlight>
              </a:rPr>
              <a:t>15</a:t>
            </a:r>
            <a:r>
              <a:rPr lang="en-US" dirty="0"/>
              <a:t>/2024</a:t>
            </a:r>
          </a:p>
        </p:txBody>
      </p:sp>
      <p:sp>
        <p:nvSpPr>
          <p:cNvPr id="7" name="TextBox 6">
            <a:extLst>
              <a:ext uri="{FF2B5EF4-FFF2-40B4-BE49-F238E27FC236}">
                <a16:creationId xmlns:a16="http://schemas.microsoft.com/office/drawing/2014/main" id="{D428A51D-A8F1-A80F-351D-F5B9F241DF37}"/>
              </a:ext>
            </a:extLst>
          </p:cNvPr>
          <p:cNvSpPr txBox="1"/>
          <p:nvPr/>
        </p:nvSpPr>
        <p:spPr>
          <a:xfrm>
            <a:off x="4069074" y="1589761"/>
            <a:ext cx="930063" cy="307777"/>
          </a:xfrm>
          <a:prstGeom prst="rect">
            <a:avLst/>
          </a:prstGeom>
          <a:noFill/>
        </p:spPr>
        <p:txBody>
          <a:bodyPr wrap="none" rtlCol="0">
            <a:spAutoFit/>
          </a:bodyPr>
          <a:lstStyle>
            <a:defPPr marR="0" lvl="0" algn="l" rtl="0">
              <a:lnSpc>
                <a:spcPct val="100000"/>
              </a:lnSpc>
              <a:spcBef>
                <a:spcPts val="0"/>
              </a:spcBef>
              <a:spcAft>
                <a:spcPts val="0"/>
              </a:spcAft>
            </a:defPPr>
            <a:lvl1pPr>
              <a:defRPr b="1">
                <a:solidFill>
                  <a:srgbClr val="FF0000"/>
                </a:solidFill>
                <a:effectLst>
                  <a:outerShdw blurRad="38100" dist="38100" dir="2700000" algn="tl">
                    <a:srgbClr val="000000">
                      <a:alpha val="43137"/>
                    </a:srgbClr>
                  </a:outerShdw>
                </a:effectLst>
              </a:defRPr>
            </a:lvl1pPr>
          </a:lstStyle>
          <a:p>
            <a:r>
              <a:rPr lang="en-US" dirty="0"/>
              <a:t>9/4/2024 </a:t>
            </a:r>
          </a:p>
        </p:txBody>
      </p:sp>
      <p:sp>
        <p:nvSpPr>
          <p:cNvPr id="8" name="TextBox 7">
            <a:extLst>
              <a:ext uri="{FF2B5EF4-FFF2-40B4-BE49-F238E27FC236}">
                <a16:creationId xmlns:a16="http://schemas.microsoft.com/office/drawing/2014/main" id="{3DE3A7A9-3C58-133B-51B1-6FE4D107CB82}"/>
              </a:ext>
            </a:extLst>
          </p:cNvPr>
          <p:cNvSpPr txBox="1"/>
          <p:nvPr/>
        </p:nvSpPr>
        <p:spPr>
          <a:xfrm>
            <a:off x="5847076" y="1156099"/>
            <a:ext cx="880369" cy="307777"/>
          </a:xfrm>
          <a:prstGeom prst="rect">
            <a:avLst/>
          </a:prstGeom>
          <a:noFill/>
        </p:spPr>
        <p:txBody>
          <a:bodyPr wrap="none" rtlCol="0">
            <a:spAutoFit/>
          </a:bodyPr>
          <a:lstStyle>
            <a:defPPr marR="0" lvl="0" algn="l" rtl="0">
              <a:lnSpc>
                <a:spcPct val="100000"/>
              </a:lnSpc>
              <a:spcBef>
                <a:spcPts val="0"/>
              </a:spcBef>
              <a:spcAft>
                <a:spcPts val="0"/>
              </a:spcAft>
            </a:defPPr>
            <a:lvl1pPr>
              <a:defRPr b="1">
                <a:solidFill>
                  <a:srgbClr val="FF0000"/>
                </a:solidFill>
                <a:effectLst>
                  <a:outerShdw blurRad="38100" dist="38100" dir="2700000" algn="tl">
                    <a:srgbClr val="000000">
                      <a:alpha val="43137"/>
                    </a:srgbClr>
                  </a:outerShdw>
                </a:effectLst>
              </a:defRPr>
            </a:lvl1pPr>
          </a:lstStyle>
          <a:p>
            <a:r>
              <a:rPr lang="en-US" dirty="0"/>
              <a:t>9/4/2024</a:t>
            </a:r>
          </a:p>
        </p:txBody>
      </p:sp>
      <p:sp>
        <p:nvSpPr>
          <p:cNvPr id="9" name="TextBox 8">
            <a:extLst>
              <a:ext uri="{FF2B5EF4-FFF2-40B4-BE49-F238E27FC236}">
                <a16:creationId xmlns:a16="http://schemas.microsoft.com/office/drawing/2014/main" id="{2AEEFE01-F007-9583-ECE1-43C9B964346A}"/>
              </a:ext>
            </a:extLst>
          </p:cNvPr>
          <p:cNvSpPr txBox="1"/>
          <p:nvPr/>
        </p:nvSpPr>
        <p:spPr>
          <a:xfrm>
            <a:off x="7556494" y="718274"/>
            <a:ext cx="979755" cy="307777"/>
          </a:xfrm>
          <a:prstGeom prst="rect">
            <a:avLst/>
          </a:prstGeom>
          <a:noFill/>
        </p:spPr>
        <p:txBody>
          <a:bodyPr wrap="none" rtlCol="0">
            <a:spAutoFit/>
          </a:bodyPr>
          <a:lstStyle>
            <a:defPPr marR="0" lvl="0" algn="l" rtl="0">
              <a:lnSpc>
                <a:spcPct val="100000"/>
              </a:lnSpc>
              <a:spcBef>
                <a:spcPts val="0"/>
              </a:spcBef>
              <a:spcAft>
                <a:spcPts val="0"/>
              </a:spcAft>
            </a:defPPr>
            <a:lvl1pPr>
              <a:defRPr b="1">
                <a:solidFill>
                  <a:srgbClr val="FF0000"/>
                </a:solidFill>
                <a:effectLst>
                  <a:outerShdw blurRad="38100" dist="38100" dir="2700000" algn="tl">
                    <a:srgbClr val="000000">
                      <a:alpha val="43137"/>
                    </a:srgbClr>
                  </a:outerShdw>
                </a:effectLst>
              </a:defRPr>
            </a:lvl1pPr>
          </a:lstStyle>
          <a:p>
            <a:r>
              <a:rPr lang="en-US" dirty="0"/>
              <a:t>9/12/2024</a:t>
            </a:r>
          </a:p>
        </p:txBody>
      </p:sp>
      <p:sp>
        <p:nvSpPr>
          <p:cNvPr id="11" name="Rectangle: Rounded Corners 10">
            <a:extLst>
              <a:ext uri="{FF2B5EF4-FFF2-40B4-BE49-F238E27FC236}">
                <a16:creationId xmlns:a16="http://schemas.microsoft.com/office/drawing/2014/main" id="{A9E41585-B961-54CA-2A6A-8EE43353F3D5}"/>
              </a:ext>
            </a:extLst>
          </p:cNvPr>
          <p:cNvSpPr/>
          <p:nvPr/>
        </p:nvSpPr>
        <p:spPr>
          <a:xfrm>
            <a:off x="7269800" y="679609"/>
            <a:ext cx="1772093" cy="209774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7A1CD54A-E4BE-1F08-FE37-235C02B654DE}"/>
              </a:ext>
            </a:extLst>
          </p:cNvPr>
          <p:cNvSpPr/>
          <p:nvPr/>
        </p:nvSpPr>
        <p:spPr>
          <a:xfrm>
            <a:off x="4303059" y="3745617"/>
            <a:ext cx="3241963" cy="537882"/>
          </a:xfrm>
          <a:prstGeom prst="round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sz="1200" dirty="0"/>
              <a:t>Only if quorum is achieved by 9/12/2024 at 8pm will the Special Election results be tallied</a:t>
            </a:r>
          </a:p>
        </p:txBody>
      </p:sp>
    </p:spTree>
    <p:extLst>
      <p:ext uri="{BB962C8B-B14F-4D97-AF65-F5344CB8AC3E}">
        <p14:creationId xmlns:p14="http://schemas.microsoft.com/office/powerpoint/2010/main" val="3340613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E43E2-BE4F-5C14-1121-CEADCE165B2B}"/>
              </a:ext>
            </a:extLst>
          </p:cNvPr>
          <p:cNvSpPr>
            <a:spLocks noGrp="1"/>
          </p:cNvSpPr>
          <p:nvPr>
            <p:ph type="title"/>
          </p:nvPr>
        </p:nvSpPr>
        <p:spPr/>
        <p:txBody>
          <a:bodyPr/>
          <a:lstStyle/>
          <a:p>
            <a:r>
              <a:rPr lang="en-US" dirty="0"/>
              <a:t>Communications on Election</a:t>
            </a:r>
          </a:p>
        </p:txBody>
      </p:sp>
      <p:graphicFrame>
        <p:nvGraphicFramePr>
          <p:cNvPr id="4" name="Diagram 3">
            <a:extLst>
              <a:ext uri="{FF2B5EF4-FFF2-40B4-BE49-F238E27FC236}">
                <a16:creationId xmlns:a16="http://schemas.microsoft.com/office/drawing/2014/main" id="{B2FBD89B-6B05-6208-E3CD-D63B21513E66}"/>
              </a:ext>
            </a:extLst>
          </p:cNvPr>
          <p:cNvGraphicFramePr/>
          <p:nvPr>
            <p:extLst>
              <p:ext uri="{D42A27DB-BD31-4B8C-83A1-F6EECF244321}">
                <p14:modId xmlns:p14="http://schemas.microsoft.com/office/powerpoint/2010/main" val="1384404546"/>
              </p:ext>
            </p:extLst>
          </p:nvPr>
        </p:nvGraphicFramePr>
        <p:xfrm>
          <a:off x="99238" y="1220233"/>
          <a:ext cx="8612371" cy="29760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5650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F4346-DCD7-C6AC-1C5D-80B73AF7470C}"/>
              </a:ext>
            </a:extLst>
          </p:cNvPr>
          <p:cNvSpPr>
            <a:spLocks noGrp="1"/>
          </p:cNvSpPr>
          <p:nvPr>
            <p:ph type="title"/>
          </p:nvPr>
        </p:nvSpPr>
        <p:spPr/>
        <p:txBody>
          <a:bodyPr/>
          <a:lstStyle/>
          <a:p>
            <a:r>
              <a:rPr lang="en-US" dirty="0"/>
              <a:t>Nomination / Statement of Intent Form</a:t>
            </a:r>
          </a:p>
        </p:txBody>
      </p:sp>
      <p:pic>
        <p:nvPicPr>
          <p:cNvPr id="4" name="Picture 3">
            <a:extLst>
              <a:ext uri="{FF2B5EF4-FFF2-40B4-BE49-F238E27FC236}">
                <a16:creationId xmlns:a16="http://schemas.microsoft.com/office/drawing/2014/main" id="{ACDBE0CC-C716-02C6-478E-5FD80DE95E7F}"/>
              </a:ext>
            </a:extLst>
          </p:cNvPr>
          <p:cNvPicPr>
            <a:picLocks noChangeAspect="1"/>
          </p:cNvPicPr>
          <p:nvPr/>
        </p:nvPicPr>
        <p:blipFill>
          <a:blip r:embed="rId2"/>
          <a:stretch>
            <a:fillRect/>
          </a:stretch>
        </p:blipFill>
        <p:spPr>
          <a:xfrm>
            <a:off x="1328787" y="1017725"/>
            <a:ext cx="2992309" cy="3201432"/>
          </a:xfrm>
          <a:prstGeom prst="rect">
            <a:avLst/>
          </a:prstGeom>
        </p:spPr>
      </p:pic>
      <p:pic>
        <p:nvPicPr>
          <p:cNvPr id="6" name="Picture 5">
            <a:extLst>
              <a:ext uri="{FF2B5EF4-FFF2-40B4-BE49-F238E27FC236}">
                <a16:creationId xmlns:a16="http://schemas.microsoft.com/office/drawing/2014/main" id="{E2EBCB2C-CE78-DA5E-575E-21A516CCB301}"/>
              </a:ext>
            </a:extLst>
          </p:cNvPr>
          <p:cNvPicPr>
            <a:picLocks noChangeAspect="1"/>
          </p:cNvPicPr>
          <p:nvPr/>
        </p:nvPicPr>
        <p:blipFill>
          <a:blip r:embed="rId3"/>
          <a:stretch>
            <a:fillRect/>
          </a:stretch>
        </p:blipFill>
        <p:spPr>
          <a:xfrm>
            <a:off x="4536656" y="1017725"/>
            <a:ext cx="2609946" cy="3598261"/>
          </a:xfrm>
          <a:prstGeom prst="rect">
            <a:avLst/>
          </a:prstGeom>
        </p:spPr>
      </p:pic>
    </p:spTree>
    <p:extLst>
      <p:ext uri="{BB962C8B-B14F-4D97-AF65-F5344CB8AC3E}">
        <p14:creationId xmlns:p14="http://schemas.microsoft.com/office/powerpoint/2010/main" val="7613577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1386</TotalTime>
  <Words>463</Words>
  <Application>Microsoft Office PowerPoint</Application>
  <PresentationFormat>On-screen Show (16:9)</PresentationFormat>
  <Paragraphs>42</Paragraphs>
  <Slides>5</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Georgia</vt:lpstr>
      <vt:lpstr>Simple Light</vt:lpstr>
      <vt:lpstr>Plan for Interim Election July 2024</vt:lpstr>
      <vt:lpstr>Interim Election Approved by the Board</vt:lpstr>
      <vt:lpstr>Planned Timeline</vt:lpstr>
      <vt:lpstr>Communications on Election</vt:lpstr>
      <vt:lpstr>Nomination / Statement of Intent Form</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Corporate Membership Tiger Team Update</dc:title>
  <cp:lastModifiedBy>Beverly Murdock</cp:lastModifiedBy>
  <cp:revision>7</cp:revision>
  <cp:lastPrinted>2023-03-29T18:22:40Z</cp:lastPrinted>
  <dcterms:modified xsi:type="dcterms:W3CDTF">2024-07-23T19:45:09Z</dcterms:modified>
</cp:coreProperties>
</file>