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6860-0FDC-9C81-A107-BA63A5FA5F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0B5EA5-3F7E-E748-7792-1493AC0CE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CCF73-A136-33B1-B7FB-4B2796E2E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8CF33-FFE9-AA36-D136-AB0C1B698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C6D74-C640-2AA2-6568-0D49EE8AF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6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A5B05-77C0-EF42-C4CD-68BEF3EB1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1B1144-B3E5-7BA4-A946-08714109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B79AE-FA9B-CEF6-0C25-12834C66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3F248-0D42-D837-9D58-F23390274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8780E-BACC-D1FE-82E3-AD3B7931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B40937-AF3B-D36D-6BD2-F7FB293F3D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71734D-5894-9778-D889-0DBDEB5F5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C4EC3-4C15-E8DA-07CB-AAAA2493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47E89-D212-AD39-D58A-09961892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76BEA-FEC1-444B-2111-8706653A7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4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ED820-29F1-BE0C-8FCC-564F436D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07D8D-A999-53F2-B1E1-BF34653CD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9665E-8CD9-AE6F-4C83-C4FF65541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7F77C-072D-7D9A-C0F5-15E8E212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76BED-8758-D239-4A6A-FD5285508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FE226-82AF-D1D4-B271-B25BD0178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5B67B-216C-99B8-C201-71C28C49D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EEEBA-BBD0-28BA-72F7-F0EDA5BD9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B2A95-1807-12F9-A71D-F127F807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4B14-652E-4EBD-FB71-D448339CB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9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140E-4DA4-73EC-EC54-925083DBA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1000F-0666-137D-6883-888F9AB8D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F551D-3BFB-531F-27FE-35360838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36B340-8598-C9A5-A137-2D27BA520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E5190-20FA-B4AC-C0A5-33728B47B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792E4-BCB1-89A0-6AA7-4701D5AA1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8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64ADF-0A31-67C6-E1FF-E5242F936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805832-503B-A563-A906-178AAB2AB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FC179-1B33-B2D5-7E36-0EFF7EF90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D6EB5-2870-D55D-B989-C60972C46A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63AEFF-CB6E-4D04-217C-6A6713AC8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2E55A1-4271-3FA1-C3DC-E96B4F07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8D2E35-C099-0598-D94F-162F8F7E0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3769AC-FA40-893A-EE42-04B6D9F1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30ED5-B556-C741-B0EB-166AF3C89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379BB6-EE7E-2006-B1D1-7CCCA8BF7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CA0E3A-83B6-AC07-41DC-5CB0C3C5A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F9541-F39B-610B-9FE8-97E331BC5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8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4388AB-4C70-0E9D-6550-4F09C5279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75251-D791-C3A1-1AB8-080935782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C5BCA-AB7C-C3A0-B40B-2D53EFBE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0C28-0A1C-AB32-F70D-FF21DD64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53A05-BB28-6E5A-87D2-BCCC778CB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08CADA-AD34-AE40-2215-67417A347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40A9A-E05E-C03D-0F04-BD52CA4B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A4DB8D-16E9-806B-33F0-B435474F3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8C42-18B7-614C-C7D6-1C2ED13B1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5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2EEE4-D00C-D5BB-3CFF-9EF597250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596CBE-6348-1A6F-B40F-EC69C2BD2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2D357C-EA73-70B2-B8F6-56233155F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75E1B-ED05-8075-7001-7A658A74A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A1A0A-E1AE-A7E2-4BC9-94DE69ED4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37F68-549F-A6D2-D305-547D8911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20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BAFDA0-E57C-69F5-8455-6EAA18192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01349-0052-F5AA-5EEE-06F1A3551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5417C-9782-A561-C995-A029E1646D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F19A84-6F76-4AAC-A0E3-26E12A3A8B05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2B92C-2E81-2330-08F2-47BA8BE63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768BE-F26A-1899-D78B-02F9422D8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93D6D4-B70A-474B-A6C7-10DE3B0D7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2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F48C0-6949-6FA2-3325-9ABD05AE4F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2025 Other Financial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338797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BCC2-1D90-C9DC-885D-10F739AFA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Transactions 5,051 in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34052-D9A5-6B3E-BBD3-BD4AE4EBF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r>
              <a:rPr lang="en-US" dirty="0"/>
              <a:t>Square</a:t>
            </a:r>
          </a:p>
          <a:p>
            <a:pPr lvl="1"/>
            <a:r>
              <a:rPr lang="en-US" dirty="0"/>
              <a:t>600 transactions</a:t>
            </a:r>
          </a:p>
          <a:p>
            <a:pPr lvl="1"/>
            <a:r>
              <a:rPr lang="en-US" dirty="0"/>
              <a:t>$9,261.91  down 4.7% from 2024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Stripe</a:t>
            </a:r>
          </a:p>
          <a:p>
            <a:pPr lvl="1"/>
            <a:r>
              <a:rPr lang="en-US" dirty="0"/>
              <a:t>3,823 transactions</a:t>
            </a:r>
          </a:p>
          <a:p>
            <a:pPr lvl="1"/>
            <a:r>
              <a:rPr lang="en-US" dirty="0"/>
              <a:t>Up $11,000 from 2024</a:t>
            </a:r>
          </a:p>
          <a:p>
            <a:pPr lvl="1"/>
            <a:r>
              <a:rPr lang="en-US" dirty="0"/>
              <a:t>$2,155 refunded – down from 2024 of $4,519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Amazon</a:t>
            </a:r>
          </a:p>
          <a:p>
            <a:pPr lvl="1"/>
            <a:r>
              <a:rPr lang="en-US" dirty="0"/>
              <a:t>196 orders</a:t>
            </a:r>
          </a:p>
          <a:p>
            <a:pPr lvl="1"/>
            <a:r>
              <a:rPr lang="en-US" dirty="0"/>
              <a:t>$20,314.54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Checks</a:t>
            </a:r>
          </a:p>
          <a:p>
            <a:pPr lvl="1"/>
            <a:r>
              <a:rPr lang="en-US" dirty="0"/>
              <a:t>143 checks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Automatic payments - 217</a:t>
            </a:r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C14840-CA11-6B7B-6BF6-C5D5B3C2B85D}"/>
              </a:ext>
            </a:extLst>
          </p:cNvPr>
          <p:cNvSpPr txBox="1"/>
          <p:nvPr/>
        </p:nvSpPr>
        <p:spPr>
          <a:xfrm>
            <a:off x="6096000" y="2091847"/>
            <a:ext cx="3837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5050 a year </a:t>
            </a:r>
          </a:p>
          <a:p>
            <a:r>
              <a:rPr lang="en-US" b="1" dirty="0"/>
              <a:t>420 a month</a:t>
            </a:r>
          </a:p>
          <a:p>
            <a:r>
              <a:rPr lang="en-US" b="1" dirty="0"/>
              <a:t>14 a day</a:t>
            </a:r>
          </a:p>
        </p:txBody>
      </p:sp>
    </p:spTree>
    <p:extLst>
      <p:ext uri="{BB962C8B-B14F-4D97-AF65-F5344CB8AC3E}">
        <p14:creationId xmlns:p14="http://schemas.microsoft.com/office/powerpoint/2010/main" val="2603683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6A53E-84F1-BED4-B27B-A1CBD6FB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A211D-919C-918F-8CD2-D391638B3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2400" dirty="0"/>
              <a:t>	2025</a:t>
            </a:r>
          </a:p>
          <a:p>
            <a:r>
              <a:rPr lang="en-US" sz="2400" dirty="0"/>
              <a:t>Income $33,114.00</a:t>
            </a:r>
          </a:p>
          <a:p>
            <a:r>
              <a:rPr lang="en-US" sz="2400" dirty="0"/>
              <a:t>Supplies $2,864.86</a:t>
            </a:r>
          </a:p>
          <a:p>
            <a:r>
              <a:rPr lang="en-US" sz="2400" dirty="0"/>
              <a:t>Instructor payments $4,491.20</a:t>
            </a:r>
          </a:p>
          <a:p>
            <a:r>
              <a:rPr lang="en-US" sz="2400" dirty="0"/>
              <a:t>Merchant processing fees $1,229.88</a:t>
            </a:r>
          </a:p>
          <a:p>
            <a:r>
              <a:rPr lang="en-US" sz="2400" dirty="0"/>
              <a:t>Net income $24,528.06   </a:t>
            </a:r>
          </a:p>
          <a:p>
            <a:pPr marL="0" indent="0">
              <a:buNone/>
            </a:pPr>
            <a:r>
              <a:rPr lang="en-US" sz="2400" dirty="0"/>
              <a:t>	74.1% of gross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2024</a:t>
            </a:r>
          </a:p>
          <a:p>
            <a:r>
              <a:rPr lang="en-US" sz="2400" dirty="0"/>
              <a:t>Income $45,300</a:t>
            </a:r>
          </a:p>
          <a:p>
            <a:r>
              <a:rPr lang="en-US" sz="2400" dirty="0"/>
              <a:t>Supplies $5,270.43</a:t>
            </a:r>
          </a:p>
          <a:p>
            <a:r>
              <a:rPr lang="en-US" sz="2400" dirty="0"/>
              <a:t>Instructor payments $5,184.10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Net income $34,845.47   </a:t>
            </a:r>
          </a:p>
          <a:p>
            <a:pPr marL="0" indent="0">
              <a:buNone/>
            </a:pPr>
            <a:r>
              <a:rPr lang="en-US" sz="2400" dirty="0"/>
              <a:t>	 76.9% of gross*</a:t>
            </a:r>
          </a:p>
        </p:txBody>
      </p:sp>
    </p:spTree>
    <p:extLst>
      <p:ext uri="{BB962C8B-B14F-4D97-AF65-F5344CB8AC3E}">
        <p14:creationId xmlns:p14="http://schemas.microsoft.com/office/powerpoint/2010/main" val="234327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24246-BE6C-69C6-5963-72558830C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Snacks &amp; Beverages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C1BF2-A7D0-6E51-4B46-10A9CDDBF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 numCol="2"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	2025</a:t>
            </a:r>
          </a:p>
          <a:p>
            <a:r>
              <a:rPr lang="en-US" dirty="0"/>
              <a:t>Gross Revenue $1,699.08</a:t>
            </a:r>
          </a:p>
          <a:p>
            <a:r>
              <a:rPr lang="en-US" dirty="0"/>
              <a:t>Expenses $1305.08</a:t>
            </a:r>
          </a:p>
          <a:p>
            <a:r>
              <a:rPr lang="en-US" dirty="0"/>
              <a:t>Net $394.00 </a:t>
            </a:r>
          </a:p>
          <a:p>
            <a:r>
              <a:rPr lang="en-US" dirty="0"/>
              <a:t>23.2% of gross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2024</a:t>
            </a:r>
          </a:p>
          <a:p>
            <a:r>
              <a:rPr lang="en-US" dirty="0"/>
              <a:t>Gross Revenue $1,092.82*</a:t>
            </a:r>
          </a:p>
          <a:p>
            <a:r>
              <a:rPr lang="en-US" dirty="0"/>
              <a:t>Expenses $496.11</a:t>
            </a:r>
          </a:p>
          <a:p>
            <a:r>
              <a:rPr lang="en-US" dirty="0"/>
              <a:t>Net $596.71</a:t>
            </a:r>
          </a:p>
          <a:p>
            <a:r>
              <a:rPr lang="en-US" dirty="0"/>
              <a:t>54.6% of gross</a:t>
            </a:r>
          </a:p>
          <a:p>
            <a:endParaRPr lang="en-US" dirty="0"/>
          </a:p>
          <a:p>
            <a:r>
              <a:rPr lang="en-US" dirty="0"/>
              <a:t>* May not be accurate as snack/beverage revenue/expenses were not accurately tracked for the first half of 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DD7A3-EC0E-2207-E437-48BA3DE7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and Consumable Fees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E6BB8-E214-D746-CB4B-999E35391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Gross Revenue $9,092.02</a:t>
            </a:r>
          </a:p>
          <a:p>
            <a:r>
              <a:rPr lang="en-US" dirty="0"/>
              <a:t>Expenses $5,670.29</a:t>
            </a:r>
          </a:p>
          <a:p>
            <a:r>
              <a:rPr lang="en-US" dirty="0"/>
              <a:t>Net  $3,421.73</a:t>
            </a:r>
          </a:p>
          <a:p>
            <a:endParaRPr lang="en-US" dirty="0"/>
          </a:p>
          <a:p>
            <a:r>
              <a:rPr lang="en-US" dirty="0"/>
              <a:t>Gross Revenue without Laser cutter and fiber laser $4,972.02</a:t>
            </a:r>
          </a:p>
          <a:p>
            <a:r>
              <a:rPr lang="en-US" dirty="0"/>
              <a:t>Expenses $5,638.65</a:t>
            </a:r>
          </a:p>
          <a:p>
            <a:r>
              <a:rPr lang="en-US" dirty="0"/>
              <a:t>Net  -$666.63</a:t>
            </a:r>
          </a:p>
        </p:txBody>
      </p:sp>
    </p:spTree>
    <p:extLst>
      <p:ext uri="{BB962C8B-B14F-4D97-AF65-F5344CB8AC3E}">
        <p14:creationId xmlns:p14="http://schemas.microsoft.com/office/powerpoint/2010/main" val="3583362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44BEF-FF4B-28C6-4917-CC1CF8808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10 Expenses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A7645-127D-1558-3DB8-ACE654DE6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Rent</a:t>
            </a:r>
          </a:p>
          <a:p>
            <a:r>
              <a:rPr lang="en-US" dirty="0"/>
              <a:t>Approved Projects</a:t>
            </a:r>
          </a:p>
          <a:p>
            <a:r>
              <a:rPr lang="en-US" dirty="0"/>
              <a:t>Power</a:t>
            </a:r>
          </a:p>
          <a:p>
            <a:r>
              <a:rPr lang="en-US" dirty="0"/>
              <a:t>Consumables</a:t>
            </a:r>
          </a:p>
          <a:p>
            <a:r>
              <a:rPr lang="en-US" dirty="0"/>
              <a:t>Class expenses</a:t>
            </a:r>
          </a:p>
          <a:p>
            <a:r>
              <a:rPr lang="en-US" dirty="0"/>
              <a:t>Merchant Processing Fees</a:t>
            </a:r>
          </a:p>
          <a:p>
            <a:r>
              <a:rPr lang="en-US" dirty="0"/>
              <a:t>Telephone/Telecommunications</a:t>
            </a:r>
          </a:p>
          <a:p>
            <a:r>
              <a:rPr lang="en-US" dirty="0"/>
              <a:t>Tax Attorney</a:t>
            </a:r>
          </a:p>
          <a:p>
            <a:r>
              <a:rPr lang="en-US" dirty="0"/>
              <a:t>Maintenance</a:t>
            </a:r>
          </a:p>
          <a:p>
            <a:r>
              <a:rPr lang="en-US" dirty="0"/>
              <a:t>Insurance</a:t>
            </a:r>
          </a:p>
        </p:txBody>
      </p:sp>
    </p:spTree>
    <p:extLst>
      <p:ext uri="{BB962C8B-B14F-4D97-AF65-F5344CB8AC3E}">
        <p14:creationId xmlns:p14="http://schemas.microsoft.com/office/powerpoint/2010/main" val="2366259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6156</TotalTime>
  <Words>215</Words>
  <Application>Microsoft Office PowerPoint</Application>
  <PresentationFormat>Widescreen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2025 Other Financial Information</vt:lpstr>
      <vt:lpstr>Transactions 5,051 in 2025</vt:lpstr>
      <vt:lpstr>Classes</vt:lpstr>
      <vt:lpstr>Snacks &amp; Beverages</vt:lpstr>
      <vt:lpstr>Equipment and Consumable Fees</vt:lpstr>
      <vt:lpstr>Top 10 Expenses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Owner</dc:creator>
  <cp:lastModifiedBy>Owner</cp:lastModifiedBy>
  <cp:revision>9</cp:revision>
  <dcterms:created xsi:type="dcterms:W3CDTF">2026-01-22T15:27:53Z</dcterms:created>
  <dcterms:modified xsi:type="dcterms:W3CDTF">2026-01-28T01:36:53Z</dcterms:modified>
</cp:coreProperties>
</file>